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170" r:id="rId3"/>
    <p:sldId id="3172" r:id="rId5"/>
    <p:sldId id="3174" r:id="rId6"/>
    <p:sldId id="3186" r:id="rId7"/>
    <p:sldId id="3246" r:id="rId8"/>
    <p:sldId id="3205" r:id="rId9"/>
    <p:sldId id="3218" r:id="rId10"/>
    <p:sldId id="3232" r:id="rId11"/>
    <p:sldId id="3231" r:id="rId12"/>
    <p:sldId id="3229" r:id="rId13"/>
    <p:sldId id="3230" r:id="rId14"/>
    <p:sldId id="3196" r:id="rId15"/>
    <p:sldId id="3197" r:id="rId16"/>
    <p:sldId id="3215" r:id="rId17"/>
    <p:sldId id="3216" r:id="rId18"/>
    <p:sldId id="3177" r:id="rId19"/>
    <p:sldId id="3217" r:id="rId20"/>
    <p:sldId id="3190" r:id="rId21"/>
    <p:sldId id="3198" r:id="rId22"/>
    <p:sldId id="3189" r:id="rId23"/>
    <p:sldId id="3247" r:id="rId24"/>
    <p:sldId id="3200" r:id="rId25"/>
  </p:sldIdLst>
  <p:sldSz cx="8959850" cy="5039995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47040" indent="-12763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896620" indent="-2571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45565" indent="-3873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795145" indent="-51689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59766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1706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3647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55587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95959"/>
    <a:srgbClr val="66FFCC"/>
    <a:srgbClr val="17B59E"/>
    <a:srgbClr val="D0E66C"/>
    <a:srgbClr val="5D7D41"/>
    <a:srgbClr val="B3D787"/>
    <a:srgbClr val="DC5F54"/>
    <a:srgbClr val="EBB867"/>
    <a:srgbClr val="E4B842"/>
    <a:srgbClr val="D24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3" autoAdjust="0"/>
    <p:restoredTop sz="95317" autoAdjust="0"/>
  </p:normalViewPr>
  <p:slideViewPr>
    <p:cSldViewPr>
      <p:cViewPr varScale="1">
        <p:scale>
          <a:sx n="113" d="100"/>
          <a:sy n="113" d="100"/>
        </p:scale>
        <p:origin x="883" y="86"/>
      </p:cViewPr>
      <p:guideLst>
        <p:guide orient="horz" pos="227"/>
        <p:guide orient="horz" pos="2847"/>
        <p:guide pos="2822"/>
        <p:guide pos="388"/>
        <p:guide pos="5194"/>
        <p:guide pos="4814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39" d="100"/>
        <a:sy n="139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13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81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58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98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25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430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835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240" algn="l" defTabSz="63881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174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6CCB4E9-9D0A-45DF-9453-F94144BC618C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4403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403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A338069-61B5-440D-ADF5-D23FC9F6D346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A3A60DE-3294-4AF8-B174-28228D1CAE8A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112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26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3D0C2F-9BBC-4DC0-9E16-428744801FD4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81000" y="685800"/>
            <a:ext cx="6096000" cy="3429000"/>
          </a:xfrm>
          <a:ln>
            <a:miter lim="800000"/>
          </a:ln>
        </p:spPr>
      </p:sp>
      <p:sp>
        <p:nvSpPr>
          <p:cNvPr id="92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0A1F82C-B601-4AB2-AEE9-68535FDD5228}" type="slidenum">
              <a:rPr altLang="en-US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9981" y="824885"/>
            <a:ext cx="6719888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9981" y="2647331"/>
            <a:ext cx="6719888" cy="1216909"/>
          </a:xfrm>
        </p:spPr>
        <p:txBody>
          <a:bodyPr/>
          <a:lstStyle>
            <a:lvl1pPr marL="0" indent="0" algn="ctr">
              <a:buNone/>
              <a:defRPr sz="1765"/>
            </a:lvl1pPr>
            <a:lvl2pPr marL="335915" indent="0" algn="ctr">
              <a:buNone/>
              <a:defRPr sz="1470"/>
            </a:lvl2pPr>
            <a:lvl3pPr marL="671830" indent="0" algn="ctr">
              <a:buNone/>
              <a:defRPr sz="1325"/>
            </a:lvl3pPr>
            <a:lvl4pPr marL="1007745" indent="0" algn="ctr">
              <a:buNone/>
              <a:defRPr sz="1175"/>
            </a:lvl4pPr>
            <a:lvl5pPr marL="1344295" indent="0" algn="ctr">
              <a:buNone/>
              <a:defRPr sz="1175"/>
            </a:lvl5pPr>
            <a:lvl6pPr marL="1680210" indent="0" algn="ctr">
              <a:buNone/>
              <a:defRPr sz="1175"/>
            </a:lvl6pPr>
            <a:lvl7pPr marL="2016125" indent="0" algn="ctr">
              <a:buNone/>
              <a:defRPr sz="1175"/>
            </a:lvl7pPr>
            <a:lvl8pPr marL="2352040" indent="0" algn="ctr">
              <a:buNone/>
              <a:defRPr sz="1175"/>
            </a:lvl8pPr>
            <a:lvl9pPr marL="2687955" indent="0" algn="ctr">
              <a:buNone/>
              <a:defRPr sz="117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1892" y="268350"/>
            <a:ext cx="1931968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5990" y="268350"/>
            <a:ext cx="5683905" cy="42714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23" y="1256579"/>
            <a:ext cx="7727871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323" y="3373044"/>
            <a:ext cx="7727871" cy="1102568"/>
          </a:xfrm>
        </p:spPr>
        <p:txBody>
          <a:bodyPr/>
          <a:lstStyle>
            <a:lvl1pPr marL="0" indent="0">
              <a:buNone/>
              <a:defRPr sz="1765">
                <a:solidFill>
                  <a:schemeClr val="tx1">
                    <a:tint val="75000"/>
                  </a:schemeClr>
                </a:solidFill>
              </a:defRPr>
            </a:lvl1pPr>
            <a:lvl2pPr marL="335915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1830" indent="0">
              <a:buNone/>
              <a:defRPr sz="1325">
                <a:solidFill>
                  <a:schemeClr val="tx1">
                    <a:tint val="75000"/>
                  </a:schemeClr>
                </a:solidFill>
              </a:defRPr>
            </a:lvl3pPr>
            <a:lvl4pPr marL="100774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4pPr>
            <a:lvl5pPr marL="134429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6pPr>
            <a:lvl7pPr marL="201612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7pPr>
            <a:lvl8pPr marL="235204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8pPr>
            <a:lvl9pPr marL="268795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90" y="1341750"/>
            <a:ext cx="3807936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5924" y="1341750"/>
            <a:ext cx="3807936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268350"/>
            <a:ext cx="7727871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157" y="1235577"/>
            <a:ext cx="3790436" cy="605537"/>
          </a:xfrm>
        </p:spPr>
        <p:txBody>
          <a:bodyPr anchor="b"/>
          <a:lstStyle>
            <a:lvl1pPr marL="0" indent="0">
              <a:buNone/>
              <a:defRPr sz="1765" b="1"/>
            </a:lvl1pPr>
            <a:lvl2pPr marL="335915" indent="0">
              <a:buNone/>
              <a:defRPr sz="1470" b="1"/>
            </a:lvl2pPr>
            <a:lvl3pPr marL="671830" indent="0">
              <a:buNone/>
              <a:defRPr sz="1325" b="1"/>
            </a:lvl3pPr>
            <a:lvl4pPr marL="1007745" indent="0">
              <a:buNone/>
              <a:defRPr sz="1175" b="1"/>
            </a:lvl4pPr>
            <a:lvl5pPr marL="1344295" indent="0">
              <a:buNone/>
              <a:defRPr sz="1175" b="1"/>
            </a:lvl5pPr>
            <a:lvl6pPr marL="1680210" indent="0">
              <a:buNone/>
              <a:defRPr sz="1175" b="1"/>
            </a:lvl6pPr>
            <a:lvl7pPr marL="2016125" indent="0">
              <a:buNone/>
              <a:defRPr sz="1175" b="1"/>
            </a:lvl7pPr>
            <a:lvl8pPr marL="2352040" indent="0">
              <a:buNone/>
              <a:defRPr sz="1175" b="1"/>
            </a:lvl8pPr>
            <a:lvl9pPr marL="2687955" indent="0">
              <a:buNone/>
              <a:defRPr sz="117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57" y="1841114"/>
            <a:ext cx="3790436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5924" y="1235577"/>
            <a:ext cx="3809103" cy="605537"/>
          </a:xfrm>
        </p:spPr>
        <p:txBody>
          <a:bodyPr anchor="b"/>
          <a:lstStyle>
            <a:lvl1pPr marL="0" indent="0">
              <a:buNone/>
              <a:defRPr sz="1765" b="1"/>
            </a:lvl1pPr>
            <a:lvl2pPr marL="335915" indent="0">
              <a:buNone/>
              <a:defRPr sz="1470" b="1"/>
            </a:lvl2pPr>
            <a:lvl3pPr marL="671830" indent="0">
              <a:buNone/>
              <a:defRPr sz="1325" b="1"/>
            </a:lvl3pPr>
            <a:lvl4pPr marL="1007745" indent="0">
              <a:buNone/>
              <a:defRPr sz="1175" b="1"/>
            </a:lvl4pPr>
            <a:lvl5pPr marL="1344295" indent="0">
              <a:buNone/>
              <a:defRPr sz="1175" b="1"/>
            </a:lvl5pPr>
            <a:lvl6pPr marL="1680210" indent="0">
              <a:buNone/>
              <a:defRPr sz="1175" b="1"/>
            </a:lvl6pPr>
            <a:lvl7pPr marL="2016125" indent="0">
              <a:buNone/>
              <a:defRPr sz="1175" b="1"/>
            </a:lvl7pPr>
            <a:lvl8pPr marL="2352040" indent="0">
              <a:buNone/>
              <a:defRPr sz="1175" b="1"/>
            </a:lvl8pPr>
            <a:lvl9pPr marL="2687955" indent="0">
              <a:buNone/>
              <a:defRPr sz="117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5924" y="1841114"/>
            <a:ext cx="3809103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784117" y="468033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156C02-6AC0-4150-BF14-3C2902387D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B9ED6-FA7E-4333-AD61-EE26BDBEFB97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</p:spPr>
        <p:txBody>
          <a:bodyPr anchor="b"/>
          <a:lstStyle>
            <a:lvl1pPr>
              <a:defRPr sz="23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103" y="725712"/>
            <a:ext cx="4535924" cy="3581889"/>
          </a:xfrm>
        </p:spPr>
        <p:txBody>
          <a:bodyPr/>
          <a:lstStyle>
            <a:lvl1pPr>
              <a:defRPr sz="2350"/>
            </a:lvl1pPr>
            <a:lvl2pPr>
              <a:defRPr sz="2060"/>
            </a:lvl2pPr>
            <a:lvl3pPr>
              <a:defRPr sz="1765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157" y="1512094"/>
            <a:ext cx="2889785" cy="2801341"/>
          </a:xfrm>
        </p:spPr>
        <p:txBody>
          <a:bodyPr/>
          <a:lstStyle>
            <a:lvl1pPr marL="0" indent="0">
              <a:buNone/>
              <a:defRPr sz="1175"/>
            </a:lvl1pPr>
            <a:lvl2pPr marL="335915" indent="0">
              <a:buNone/>
              <a:defRPr sz="1030"/>
            </a:lvl2pPr>
            <a:lvl3pPr marL="671830" indent="0">
              <a:buNone/>
              <a:defRPr sz="880"/>
            </a:lvl3pPr>
            <a:lvl4pPr marL="1007745" indent="0">
              <a:buNone/>
              <a:defRPr sz="735"/>
            </a:lvl4pPr>
            <a:lvl5pPr marL="1344295" indent="0">
              <a:buNone/>
              <a:defRPr sz="735"/>
            </a:lvl5pPr>
            <a:lvl6pPr marL="1680210" indent="0">
              <a:buNone/>
              <a:defRPr sz="735"/>
            </a:lvl6pPr>
            <a:lvl7pPr marL="2016125" indent="0">
              <a:buNone/>
              <a:defRPr sz="735"/>
            </a:lvl7pPr>
            <a:lvl8pPr marL="2352040" indent="0">
              <a:buNone/>
              <a:defRPr sz="735"/>
            </a:lvl8pPr>
            <a:lvl9pPr marL="2687955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157" y="336021"/>
            <a:ext cx="2889785" cy="1176073"/>
          </a:xfrm>
        </p:spPr>
        <p:txBody>
          <a:bodyPr anchor="b"/>
          <a:lstStyle>
            <a:lvl1pPr>
              <a:defRPr sz="235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09103" y="725712"/>
            <a:ext cx="4535924" cy="3581889"/>
          </a:xfrm>
        </p:spPr>
        <p:txBody>
          <a:bodyPr anchor="t"/>
          <a:lstStyle>
            <a:lvl1pPr marL="0" indent="0">
              <a:buNone/>
              <a:defRPr sz="2350"/>
            </a:lvl1pPr>
            <a:lvl2pPr marL="335915" indent="0">
              <a:buNone/>
              <a:defRPr sz="2060"/>
            </a:lvl2pPr>
            <a:lvl3pPr marL="671830" indent="0">
              <a:buNone/>
              <a:defRPr sz="1765"/>
            </a:lvl3pPr>
            <a:lvl4pPr marL="1007745" indent="0">
              <a:buNone/>
              <a:defRPr sz="1470"/>
            </a:lvl4pPr>
            <a:lvl5pPr marL="1344295" indent="0">
              <a:buNone/>
              <a:defRPr sz="1470"/>
            </a:lvl5pPr>
            <a:lvl6pPr marL="1680210" indent="0">
              <a:buNone/>
              <a:defRPr sz="1470"/>
            </a:lvl6pPr>
            <a:lvl7pPr marL="2016125" indent="0">
              <a:buNone/>
              <a:defRPr sz="1470"/>
            </a:lvl7pPr>
            <a:lvl8pPr marL="2352040" indent="0">
              <a:buNone/>
              <a:defRPr sz="1470"/>
            </a:lvl8pPr>
            <a:lvl9pPr marL="2687955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157" y="1512094"/>
            <a:ext cx="2889785" cy="2801341"/>
          </a:xfrm>
        </p:spPr>
        <p:txBody>
          <a:bodyPr/>
          <a:lstStyle>
            <a:lvl1pPr marL="0" indent="0">
              <a:buNone/>
              <a:defRPr sz="1175"/>
            </a:lvl1pPr>
            <a:lvl2pPr marL="335915" indent="0">
              <a:buNone/>
              <a:defRPr sz="1030"/>
            </a:lvl2pPr>
            <a:lvl3pPr marL="671830" indent="0">
              <a:buNone/>
              <a:defRPr sz="880"/>
            </a:lvl3pPr>
            <a:lvl4pPr marL="1007745" indent="0">
              <a:buNone/>
              <a:defRPr sz="735"/>
            </a:lvl4pPr>
            <a:lvl5pPr marL="1344295" indent="0">
              <a:buNone/>
              <a:defRPr sz="735"/>
            </a:lvl5pPr>
            <a:lvl6pPr marL="1680210" indent="0">
              <a:buNone/>
              <a:defRPr sz="735"/>
            </a:lvl6pPr>
            <a:lvl7pPr marL="2016125" indent="0">
              <a:buNone/>
              <a:defRPr sz="735"/>
            </a:lvl7pPr>
            <a:lvl8pPr marL="2352040" indent="0">
              <a:buNone/>
              <a:defRPr sz="735"/>
            </a:lvl8pPr>
            <a:lvl9pPr marL="2687955" indent="0">
              <a:buNone/>
              <a:defRPr sz="7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5990" y="268350"/>
            <a:ext cx="772787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90" y="1341750"/>
            <a:ext cx="772787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5990" y="4671624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7951" y="4671624"/>
            <a:ext cx="302394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27894" y="4671624"/>
            <a:ext cx="201596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A012C-3782-4128-B36B-91F05AF1EE8F}" type="slidenum">
              <a:rPr lang="en-US" altLang="zh-CN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71830" rtl="0" eaLnBrk="1" latinLnBrk="0" hangingPunct="1">
        <a:lnSpc>
          <a:spcPct val="90000"/>
        </a:lnSpc>
        <a:spcBef>
          <a:spcPct val="0"/>
        </a:spcBef>
        <a:buNone/>
        <a:defRPr sz="32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275" indent="-168275" algn="l" defTabSz="671830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60" kern="1200">
          <a:solidFill>
            <a:schemeClr val="tx1"/>
          </a:solidFill>
          <a:latin typeface="+mn-lt"/>
          <a:ea typeface="+mn-ea"/>
          <a:cs typeface="+mn-cs"/>
        </a:defRPr>
      </a:lvl1pPr>
      <a:lvl2pPr marL="504190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020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4pPr>
      <a:lvl5pPr marL="1511935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5pPr>
      <a:lvl6pPr marL="1847850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6pPr>
      <a:lvl7pPr marL="2183765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7pPr>
      <a:lvl8pPr marL="2519680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8pPr>
      <a:lvl9pPr marL="2856230" indent="-168275" algn="l" defTabSz="67183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1pPr>
      <a:lvl2pPr marL="33591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2pPr>
      <a:lvl3pPr marL="67183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3pPr>
      <a:lvl4pPr marL="100774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4pPr>
      <a:lvl5pPr marL="134429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6pPr>
      <a:lvl7pPr marL="201612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7pPr>
      <a:lvl8pPr marL="2352040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8pPr>
      <a:lvl9pPr marL="2687955" algn="l" defTabSz="671830" rtl="0" eaLnBrk="1" latinLnBrk="0" hangingPunct="1">
        <a:defRPr sz="13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83232" y="1266871"/>
            <a:ext cx="1593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en-US" altLang="zh-CN" sz="4400" dirty="0" err="1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endParaRPr lang="zh-CN" altLang="en-US" sz="44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54646" y="2066207"/>
            <a:ext cx="1488440" cy="252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App UI 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83817" y="2554264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汇报人：曾德明</a:t>
            </a:r>
            <a:endParaRPr lang="zh-CN" altLang="en-US" sz="105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51931" y="2554264"/>
            <a:ext cx="13292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05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90"/>
                            </p:stCondLst>
                            <p:childTnLst>
                              <p:par>
                                <p:cTn id="13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8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89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447590" y="359976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更换主题颜色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6960" y="540385"/>
            <a:ext cx="2354580" cy="4187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705" y="539750"/>
            <a:ext cx="2354580" cy="4188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447590" y="359976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更换主题颜色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115" y="530860"/>
            <a:ext cx="2358390" cy="4197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020" y="507365"/>
            <a:ext cx="2348230" cy="41763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693343" y="38788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1962119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72742" y="3554653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视频演示</a:t>
            </a:r>
            <a:endParaRPr lang="zh-CN" altLang="en-US" sz="2800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0614" y="3536090"/>
            <a:ext cx="2583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测试设计及用户反馈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7794" y="143920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测试设计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7865" y="620395"/>
            <a:ext cx="7459980" cy="2217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" y="2707005"/>
            <a:ext cx="9113520" cy="233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7794" y="143920"/>
            <a:ext cx="124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测试设计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" y="603885"/>
            <a:ext cx="8897620" cy="3916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05" y="901065"/>
            <a:ext cx="4724400" cy="3322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" y="824865"/>
            <a:ext cx="9022080" cy="3474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用户反馈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8073" y="663624"/>
            <a:ext cx="621507" cy="618705"/>
            <a:chOff x="2082405" y="1855715"/>
            <a:chExt cx="841829" cy="841829"/>
          </a:xfrm>
        </p:grpSpPr>
        <p:sp>
          <p:nvSpPr>
            <p:cNvPr id="4" name="椭圆 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: 圆角 14"/>
          <p:cNvSpPr/>
          <p:nvPr/>
        </p:nvSpPr>
        <p:spPr>
          <a:xfrm>
            <a:off x="1595443" y="697042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57136" y="751261"/>
            <a:ext cx="6030374" cy="58356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尤某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：信息填写时应该提供检测，</a:t>
            </a: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如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填写学校等信息时，系统应自动提供选择</a:t>
            </a: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的功能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5853" y="1489580"/>
            <a:ext cx="621507" cy="618705"/>
            <a:chOff x="2082405" y="1855715"/>
            <a:chExt cx="841829" cy="841829"/>
          </a:xfrm>
        </p:grpSpPr>
        <p:sp>
          <p:nvSpPr>
            <p:cNvPr id="9" name="椭圆 8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: 圆角 19"/>
          <p:cNvSpPr/>
          <p:nvPr/>
        </p:nvSpPr>
        <p:spPr>
          <a:xfrm>
            <a:off x="1613223" y="1522999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57136" y="1576582"/>
            <a:ext cx="6030374" cy="58356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潘某：登录界面好好看，应该提供自动登录功能</a:t>
            </a: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和保持登录状态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期待更多功能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完善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38073" y="2288630"/>
            <a:ext cx="621507" cy="618705"/>
            <a:chOff x="2082405" y="1855715"/>
            <a:chExt cx="841829" cy="841829"/>
          </a:xfrm>
        </p:grpSpPr>
        <p:sp>
          <p:nvSpPr>
            <p:cNvPr id="14" name="椭圆 1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: 圆角 24"/>
          <p:cNvSpPr/>
          <p:nvPr/>
        </p:nvSpPr>
        <p:spPr>
          <a:xfrm>
            <a:off x="1595443" y="2322048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57136" y="2412462"/>
            <a:ext cx="6030374" cy="23304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罗某：希望以后有锁屏功能。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8073" y="3213825"/>
            <a:ext cx="621507" cy="618705"/>
            <a:chOff x="2082405" y="1855715"/>
            <a:chExt cx="841829" cy="841829"/>
          </a:xfrm>
        </p:grpSpPr>
        <p:sp>
          <p:nvSpPr>
            <p:cNvPr id="20" name="椭圆 19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: 圆角 24"/>
          <p:cNvSpPr/>
          <p:nvPr/>
        </p:nvSpPr>
        <p:spPr>
          <a:xfrm>
            <a:off x="1595443" y="3247243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957136" y="3337657"/>
            <a:ext cx="6030374" cy="233045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李某：界面不错，注册完后应该自动跳转到登录界面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55853" y="4071710"/>
            <a:ext cx="621507" cy="618705"/>
            <a:chOff x="2082405" y="1855715"/>
            <a:chExt cx="841829" cy="841829"/>
          </a:xfrm>
        </p:grpSpPr>
        <p:sp>
          <p:nvSpPr>
            <p:cNvPr id="25" name="椭圆 24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矩形: 圆角 24"/>
          <p:cNvSpPr/>
          <p:nvPr/>
        </p:nvSpPr>
        <p:spPr>
          <a:xfrm>
            <a:off x="1613223" y="4105128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974916" y="4195542"/>
            <a:ext cx="6030374" cy="32512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某威:   朋友圈能评论就好了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用户反馈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8073" y="663624"/>
            <a:ext cx="621507" cy="618705"/>
            <a:chOff x="2082405" y="1855715"/>
            <a:chExt cx="841829" cy="841829"/>
          </a:xfrm>
        </p:grpSpPr>
        <p:sp>
          <p:nvSpPr>
            <p:cNvPr id="4" name="椭圆 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: 圆角 14"/>
          <p:cNvSpPr/>
          <p:nvPr/>
        </p:nvSpPr>
        <p:spPr>
          <a:xfrm>
            <a:off x="1595443" y="697042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57136" y="751261"/>
            <a:ext cx="6030374" cy="32512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某文:    多一些验证方式，比如邮箱验证和手机验证。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5853" y="1489580"/>
            <a:ext cx="621507" cy="618705"/>
            <a:chOff x="2082405" y="1855715"/>
            <a:chExt cx="841829" cy="841829"/>
          </a:xfrm>
        </p:grpSpPr>
        <p:sp>
          <p:nvSpPr>
            <p:cNvPr id="9" name="椭圆 8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: 圆角 19"/>
          <p:cNvSpPr/>
          <p:nvPr/>
        </p:nvSpPr>
        <p:spPr>
          <a:xfrm>
            <a:off x="1613223" y="1522999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57136" y="1576582"/>
            <a:ext cx="6030374" cy="32512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梁某： 更换主题颜色和头像时不用重启就好了</a:t>
            </a:r>
            <a:endParaRPr lang="zh-CN"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38073" y="2288630"/>
            <a:ext cx="621507" cy="618705"/>
            <a:chOff x="2082405" y="1855715"/>
            <a:chExt cx="841829" cy="841829"/>
          </a:xfrm>
        </p:grpSpPr>
        <p:sp>
          <p:nvSpPr>
            <p:cNvPr id="14" name="椭圆 1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: 圆角 24"/>
          <p:cNvSpPr/>
          <p:nvPr/>
        </p:nvSpPr>
        <p:spPr>
          <a:xfrm>
            <a:off x="1595443" y="2322048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57136" y="2412462"/>
            <a:ext cx="6030374" cy="32512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胡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某：功能齐全，界面良好，除了有点点卡顿外，别的好评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8073" y="3213825"/>
            <a:ext cx="621507" cy="618705"/>
            <a:chOff x="2082405" y="1855715"/>
            <a:chExt cx="841829" cy="841829"/>
          </a:xfrm>
        </p:grpSpPr>
        <p:sp>
          <p:nvSpPr>
            <p:cNvPr id="20" name="椭圆 19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: 圆角 24"/>
          <p:cNvSpPr/>
          <p:nvPr/>
        </p:nvSpPr>
        <p:spPr>
          <a:xfrm>
            <a:off x="1595443" y="3247243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957136" y="3337657"/>
            <a:ext cx="6030374" cy="32512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刘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某：登录注册简单，主题色可调节，操作简单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55853" y="4071710"/>
            <a:ext cx="621507" cy="618705"/>
            <a:chOff x="2082405" y="1855715"/>
            <a:chExt cx="841829" cy="841829"/>
          </a:xfrm>
        </p:grpSpPr>
        <p:sp>
          <p:nvSpPr>
            <p:cNvPr id="25" name="椭圆 24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en-US" altLang="zh-CN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矩形: 圆角 24"/>
          <p:cNvSpPr/>
          <p:nvPr/>
        </p:nvSpPr>
        <p:spPr>
          <a:xfrm>
            <a:off x="1613223" y="4105128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974916" y="4195542"/>
            <a:ext cx="6030374" cy="32512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王某</a:t>
            </a:r>
            <a:r>
              <a:rPr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:   界面美观，功能简洁，但有时用时会有点点卡顿，后期可优化</a:t>
            </a:r>
            <a:endParaRPr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447590" y="359976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产品创新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86"/>
          <p:cNvGrpSpPr/>
          <p:nvPr/>
        </p:nvGrpSpPr>
        <p:grpSpPr>
          <a:xfrm>
            <a:off x="766963" y="1239857"/>
            <a:ext cx="2147143" cy="742047"/>
            <a:chOff x="1143000" y="1201738"/>
            <a:chExt cx="2181225" cy="757238"/>
          </a:xfrm>
          <a:solidFill>
            <a:srgbClr val="595959"/>
          </a:solidFill>
        </p:grpSpPr>
        <p:sp>
          <p:nvSpPr>
            <p:cNvPr id="3" name="Freeform 14"/>
            <p:cNvSpPr>
              <a:spLocks noEditPoints="1"/>
            </p:cNvSpPr>
            <p:nvPr/>
          </p:nvSpPr>
          <p:spPr bwMode="auto">
            <a:xfrm>
              <a:off x="2632075" y="1201738"/>
              <a:ext cx="692150" cy="757238"/>
            </a:xfrm>
            <a:custGeom>
              <a:avLst/>
              <a:gdLst/>
              <a:ahLst/>
              <a:cxnLst>
                <a:cxn ang="0">
                  <a:pos x="0" y="250"/>
                </a:cxn>
                <a:cxn ang="0">
                  <a:pos x="228" y="500"/>
                </a:cxn>
                <a:cxn ang="0">
                  <a:pos x="457" y="250"/>
                </a:cxn>
                <a:cxn ang="0">
                  <a:pos x="228" y="0"/>
                </a:cxn>
                <a:cxn ang="0">
                  <a:pos x="0" y="250"/>
                </a:cxn>
                <a:cxn ang="0">
                  <a:pos x="60" y="250"/>
                </a:cxn>
                <a:cxn ang="0">
                  <a:pos x="228" y="66"/>
                </a:cxn>
                <a:cxn ang="0">
                  <a:pos x="397" y="250"/>
                </a:cxn>
                <a:cxn ang="0">
                  <a:pos x="228" y="434"/>
                </a:cxn>
                <a:cxn ang="0">
                  <a:pos x="60" y="250"/>
                </a:cxn>
              </a:cxnLst>
              <a:rect l="0" t="0" r="r" b="b"/>
              <a:pathLst>
                <a:path w="457" h="500">
                  <a:moveTo>
                    <a:pt x="0" y="250"/>
                  </a:moveTo>
                  <a:cubicBezTo>
                    <a:pt x="0" y="388"/>
                    <a:pt x="102" y="500"/>
                    <a:pt x="228" y="500"/>
                  </a:cubicBezTo>
                  <a:cubicBezTo>
                    <a:pt x="355" y="500"/>
                    <a:pt x="457" y="388"/>
                    <a:pt x="457" y="250"/>
                  </a:cubicBezTo>
                  <a:cubicBezTo>
                    <a:pt x="457" y="112"/>
                    <a:pt x="355" y="0"/>
                    <a:pt x="228" y="0"/>
                  </a:cubicBezTo>
                  <a:cubicBezTo>
                    <a:pt x="102" y="0"/>
                    <a:pt x="0" y="112"/>
                    <a:pt x="0" y="250"/>
                  </a:cubicBezTo>
                  <a:close/>
                  <a:moveTo>
                    <a:pt x="60" y="250"/>
                  </a:moveTo>
                  <a:cubicBezTo>
                    <a:pt x="60" y="148"/>
                    <a:pt x="135" y="66"/>
                    <a:pt x="228" y="66"/>
                  </a:cubicBezTo>
                  <a:cubicBezTo>
                    <a:pt x="321" y="66"/>
                    <a:pt x="397" y="148"/>
                    <a:pt x="397" y="250"/>
                  </a:cubicBezTo>
                  <a:cubicBezTo>
                    <a:pt x="397" y="352"/>
                    <a:pt x="321" y="434"/>
                    <a:pt x="228" y="434"/>
                  </a:cubicBezTo>
                  <a:cubicBezTo>
                    <a:pt x="135" y="434"/>
                    <a:pt x="60" y="352"/>
                    <a:pt x="60" y="25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4" name="Freeform 15"/>
            <p:cNvSpPr/>
            <p:nvPr/>
          </p:nvSpPr>
          <p:spPr bwMode="auto">
            <a:xfrm>
              <a:off x="2416175" y="1416050"/>
              <a:ext cx="290513" cy="333375"/>
            </a:xfrm>
            <a:custGeom>
              <a:avLst/>
              <a:gdLst/>
              <a:ahLst/>
              <a:cxnLst>
                <a:cxn ang="0">
                  <a:pos x="192" y="58"/>
                </a:cxn>
                <a:cxn ang="0">
                  <a:pos x="134" y="0"/>
                </a:cxn>
                <a:cxn ang="0">
                  <a:pos x="58" y="0"/>
                </a:cxn>
                <a:cxn ang="0">
                  <a:pos x="0" y="58"/>
                </a:cxn>
                <a:cxn ang="0">
                  <a:pos x="0" y="162"/>
                </a:cxn>
                <a:cxn ang="0">
                  <a:pos x="58" y="220"/>
                </a:cxn>
                <a:cxn ang="0">
                  <a:pos x="134" y="220"/>
                </a:cxn>
                <a:cxn ang="0">
                  <a:pos x="192" y="162"/>
                </a:cxn>
                <a:cxn ang="0">
                  <a:pos x="192" y="58"/>
                </a:cxn>
              </a:cxnLst>
              <a:rect l="0" t="0" r="r" b="b"/>
              <a:pathLst>
                <a:path w="192" h="220">
                  <a:moveTo>
                    <a:pt x="192" y="58"/>
                  </a:moveTo>
                  <a:cubicBezTo>
                    <a:pt x="192" y="26"/>
                    <a:pt x="166" y="0"/>
                    <a:pt x="13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94"/>
                    <a:pt x="26" y="220"/>
                    <a:pt x="58" y="220"/>
                  </a:cubicBezTo>
                  <a:cubicBezTo>
                    <a:pt x="134" y="220"/>
                    <a:pt x="134" y="220"/>
                    <a:pt x="134" y="220"/>
                  </a:cubicBezTo>
                  <a:cubicBezTo>
                    <a:pt x="166" y="220"/>
                    <a:pt x="192" y="194"/>
                    <a:pt x="192" y="162"/>
                  </a:cubicBezTo>
                  <a:lnTo>
                    <a:pt x="192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16"/>
            <p:cNvSpPr/>
            <p:nvPr/>
          </p:nvSpPr>
          <p:spPr bwMode="auto">
            <a:xfrm>
              <a:off x="1143000" y="1530350"/>
              <a:ext cx="1381125" cy="115888"/>
            </a:xfrm>
            <a:custGeom>
              <a:avLst/>
              <a:gdLst/>
              <a:ahLst/>
              <a:cxnLst>
                <a:cxn ang="0">
                  <a:pos x="912" y="37"/>
                </a:cxn>
                <a:cxn ang="0">
                  <a:pos x="875" y="0"/>
                </a:cxn>
                <a:cxn ang="0">
                  <a:pos x="37" y="0"/>
                </a:cxn>
                <a:cxn ang="0">
                  <a:pos x="0" y="37"/>
                </a:cxn>
                <a:cxn ang="0">
                  <a:pos x="0" y="39"/>
                </a:cxn>
                <a:cxn ang="0">
                  <a:pos x="37" y="76"/>
                </a:cxn>
                <a:cxn ang="0">
                  <a:pos x="875" y="76"/>
                </a:cxn>
                <a:cxn ang="0">
                  <a:pos x="912" y="39"/>
                </a:cxn>
                <a:cxn ang="0">
                  <a:pos x="912" y="37"/>
                </a:cxn>
              </a:cxnLst>
              <a:rect l="0" t="0" r="r" b="b"/>
              <a:pathLst>
                <a:path w="912" h="76">
                  <a:moveTo>
                    <a:pt x="912" y="37"/>
                  </a:moveTo>
                  <a:cubicBezTo>
                    <a:pt x="912" y="17"/>
                    <a:pt x="895" y="0"/>
                    <a:pt x="87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9"/>
                    <a:pt x="17" y="76"/>
                    <a:pt x="37" y="76"/>
                  </a:cubicBezTo>
                  <a:cubicBezTo>
                    <a:pt x="875" y="76"/>
                    <a:pt x="875" y="76"/>
                    <a:pt x="875" y="76"/>
                  </a:cubicBezTo>
                  <a:cubicBezTo>
                    <a:pt x="895" y="76"/>
                    <a:pt x="912" y="59"/>
                    <a:pt x="912" y="39"/>
                  </a:cubicBezTo>
                  <a:lnTo>
                    <a:pt x="912" y="3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17"/>
            <p:cNvSpPr/>
            <p:nvPr/>
          </p:nvSpPr>
          <p:spPr bwMode="auto">
            <a:xfrm>
              <a:off x="1597025" y="1493838"/>
              <a:ext cx="73025" cy="206375"/>
            </a:xfrm>
            <a:custGeom>
              <a:avLst/>
              <a:gdLst/>
              <a:ahLst/>
              <a:cxnLst>
                <a:cxn ang="0">
                  <a:pos x="48" y="23"/>
                </a:cxn>
                <a:cxn ang="0">
                  <a:pos x="25" y="0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0" y="113"/>
                </a:cxn>
                <a:cxn ang="0">
                  <a:pos x="23" y="136"/>
                </a:cxn>
                <a:cxn ang="0">
                  <a:pos x="25" y="136"/>
                </a:cxn>
                <a:cxn ang="0">
                  <a:pos x="48" y="113"/>
                </a:cxn>
                <a:cxn ang="0">
                  <a:pos x="48" y="23"/>
                </a:cxn>
              </a:cxnLst>
              <a:rect l="0" t="0" r="r" b="b"/>
              <a:pathLst>
                <a:path w="48" h="136">
                  <a:moveTo>
                    <a:pt x="48" y="23"/>
                  </a:moveTo>
                  <a:cubicBezTo>
                    <a:pt x="48" y="10"/>
                    <a:pt x="38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6"/>
                    <a:pt x="10" y="136"/>
                    <a:pt x="23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38" y="136"/>
                    <a:pt x="48" y="126"/>
                    <a:pt x="48" y="113"/>
                  </a:cubicBezTo>
                  <a:lnTo>
                    <a:pt x="48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18"/>
            <p:cNvSpPr/>
            <p:nvPr/>
          </p:nvSpPr>
          <p:spPr bwMode="auto">
            <a:xfrm>
              <a:off x="1233488" y="1620838"/>
              <a:ext cx="260350" cy="255588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128" y="0"/>
                </a:cxn>
                <a:cxn ang="0">
                  <a:pos x="172" y="42"/>
                </a:cxn>
                <a:cxn ang="0">
                  <a:pos x="172" y="121"/>
                </a:cxn>
                <a:cxn ang="0">
                  <a:pos x="140" y="164"/>
                </a:cxn>
                <a:cxn ang="0">
                  <a:pos x="140" y="91"/>
                </a:cxn>
                <a:cxn ang="0">
                  <a:pos x="120" y="72"/>
                </a:cxn>
                <a:cxn ang="0">
                  <a:pos x="118" y="72"/>
                </a:cxn>
                <a:cxn ang="0">
                  <a:pos x="100" y="91"/>
                </a:cxn>
                <a:cxn ang="0">
                  <a:pos x="100" y="168"/>
                </a:cxn>
                <a:cxn ang="0">
                  <a:pos x="64" y="168"/>
                </a:cxn>
                <a:cxn ang="0">
                  <a:pos x="64" y="91"/>
                </a:cxn>
                <a:cxn ang="0">
                  <a:pos x="45" y="72"/>
                </a:cxn>
                <a:cxn ang="0">
                  <a:pos x="43" y="72"/>
                </a:cxn>
                <a:cxn ang="0">
                  <a:pos x="24" y="91"/>
                </a:cxn>
                <a:cxn ang="0">
                  <a:pos x="24" y="162"/>
                </a:cxn>
                <a:cxn ang="0">
                  <a:pos x="0" y="121"/>
                </a:cxn>
                <a:cxn ang="0">
                  <a:pos x="0" y="42"/>
                </a:cxn>
                <a:cxn ang="0">
                  <a:pos x="45" y="0"/>
                </a:cxn>
              </a:cxnLst>
              <a:rect l="0" t="0" r="r" b="b"/>
              <a:pathLst>
                <a:path w="172" h="168">
                  <a:moveTo>
                    <a:pt x="45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53" y="0"/>
                    <a:pt x="172" y="17"/>
                    <a:pt x="172" y="42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42"/>
                    <a:pt x="160" y="159"/>
                    <a:pt x="140" y="164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78"/>
                    <a:pt x="130" y="72"/>
                    <a:pt x="120" y="72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72"/>
                    <a:pt x="100" y="78"/>
                    <a:pt x="100" y="91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78"/>
                    <a:pt x="55" y="72"/>
                    <a:pt x="45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3" y="72"/>
                    <a:pt x="24" y="78"/>
                    <a:pt x="24" y="91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8" y="154"/>
                    <a:pt x="0" y="139"/>
                    <a:pt x="0" y="12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7"/>
                    <a:pt x="20" y="0"/>
                    <a:pt x="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</p:grpSp>
      <p:grpSp>
        <p:nvGrpSpPr>
          <p:cNvPr id="8" name="Group 92"/>
          <p:cNvGrpSpPr/>
          <p:nvPr/>
        </p:nvGrpSpPr>
        <p:grpSpPr>
          <a:xfrm>
            <a:off x="2054624" y="2293033"/>
            <a:ext cx="1015753" cy="2299255"/>
            <a:chOff x="2451100" y="2276475"/>
            <a:chExt cx="1031876" cy="2346326"/>
          </a:xfrm>
          <a:solidFill>
            <a:srgbClr val="17B59E"/>
          </a:solidFill>
        </p:grpSpPr>
        <p:sp>
          <p:nvSpPr>
            <p:cNvPr id="9" name="Freeform 5"/>
            <p:cNvSpPr/>
            <p:nvPr/>
          </p:nvSpPr>
          <p:spPr bwMode="auto">
            <a:xfrm>
              <a:off x="2547938" y="2312988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9"/>
            <p:cNvSpPr/>
            <p:nvPr/>
          </p:nvSpPr>
          <p:spPr bwMode="auto">
            <a:xfrm>
              <a:off x="2451100" y="2276475"/>
              <a:ext cx="935038" cy="2309813"/>
            </a:xfrm>
            <a:custGeom>
              <a:avLst/>
              <a:gdLst/>
              <a:ahLst/>
              <a:cxnLst>
                <a:cxn ang="0">
                  <a:pos x="191" y="76"/>
                </a:cxn>
                <a:cxn ang="0">
                  <a:pos x="287" y="7"/>
                </a:cxn>
                <a:cxn ang="0">
                  <a:pos x="538" y="42"/>
                </a:cxn>
                <a:cxn ang="0">
                  <a:pos x="610" y="135"/>
                </a:cxn>
                <a:cxn ang="0">
                  <a:pos x="425" y="1445"/>
                </a:cxn>
                <a:cxn ang="0">
                  <a:pos x="329" y="1517"/>
                </a:cxn>
                <a:cxn ang="0">
                  <a:pos x="79" y="1482"/>
                </a:cxn>
                <a:cxn ang="0">
                  <a:pos x="7" y="1386"/>
                </a:cxn>
                <a:cxn ang="0">
                  <a:pos x="191" y="76"/>
                </a:cxn>
              </a:cxnLst>
              <a:rect l="0" t="0" r="r" b="b"/>
              <a:pathLst>
                <a:path w="617" h="1524">
                  <a:moveTo>
                    <a:pt x="191" y="76"/>
                  </a:moveTo>
                  <a:cubicBezTo>
                    <a:pt x="198" y="30"/>
                    <a:pt x="241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7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2"/>
                    <a:pt x="7" y="1386"/>
                  </a:cubicBezTo>
                  <a:lnTo>
                    <a:pt x="191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dirty="0"/>
            </a:p>
          </p:txBody>
        </p:sp>
        <p:sp>
          <p:nvSpPr>
            <p:cNvPr id="11" name="Freeform 20"/>
            <p:cNvSpPr/>
            <p:nvPr/>
          </p:nvSpPr>
          <p:spPr bwMode="auto">
            <a:xfrm>
              <a:off x="2905125" y="2387600"/>
              <a:ext cx="196850" cy="198438"/>
            </a:xfrm>
            <a:custGeom>
              <a:avLst/>
              <a:gdLst/>
              <a:ahLst/>
              <a:cxnLst>
                <a:cxn ang="0">
                  <a:pos x="118" y="43"/>
                </a:cxn>
                <a:cxn ang="0">
                  <a:pos x="43" y="12"/>
                </a:cxn>
                <a:cxn ang="0">
                  <a:pos x="12" y="86"/>
                </a:cxn>
                <a:cxn ang="0">
                  <a:pos x="86" y="118"/>
                </a:cxn>
                <a:cxn ang="0">
                  <a:pos x="118" y="43"/>
                </a:cxn>
              </a:cxnLst>
              <a:rect l="0" t="0" r="r" b="b"/>
              <a:pathLst>
                <a:path w="130" h="130">
                  <a:moveTo>
                    <a:pt x="118" y="43"/>
                  </a:moveTo>
                  <a:cubicBezTo>
                    <a:pt x="106" y="14"/>
                    <a:pt x="73" y="0"/>
                    <a:pt x="43" y="12"/>
                  </a:cubicBezTo>
                  <a:cubicBezTo>
                    <a:pt x="14" y="23"/>
                    <a:pt x="0" y="57"/>
                    <a:pt x="12" y="86"/>
                  </a:cubicBezTo>
                  <a:cubicBezTo>
                    <a:pt x="24" y="115"/>
                    <a:pt x="57" y="130"/>
                    <a:pt x="86" y="118"/>
                  </a:cubicBezTo>
                  <a:cubicBezTo>
                    <a:pt x="116" y="106"/>
                    <a:pt x="130" y="73"/>
                    <a:pt x="118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dirty="0"/>
            </a:p>
          </p:txBody>
        </p:sp>
        <p:sp>
          <p:nvSpPr>
            <p:cNvPr id="12" name="Freeform 21"/>
            <p:cNvSpPr/>
            <p:nvPr/>
          </p:nvSpPr>
          <p:spPr bwMode="auto">
            <a:xfrm>
              <a:off x="2905125" y="2393950"/>
              <a:ext cx="147638" cy="177800"/>
            </a:xfrm>
            <a:custGeom>
              <a:avLst/>
              <a:gdLst/>
              <a:ahLst/>
              <a:cxnLst>
                <a:cxn ang="0">
                  <a:pos x="66" y="17"/>
                </a:cxn>
                <a:cxn ang="0">
                  <a:pos x="98" y="14"/>
                </a:cxn>
                <a:cxn ang="0">
                  <a:pos x="43" y="8"/>
                </a:cxn>
                <a:cxn ang="0">
                  <a:pos x="12" y="82"/>
                </a:cxn>
                <a:cxn ang="0">
                  <a:pos x="55" y="117"/>
                </a:cxn>
                <a:cxn ang="0">
                  <a:pos x="35" y="92"/>
                </a:cxn>
                <a:cxn ang="0">
                  <a:pos x="66" y="17"/>
                </a:cxn>
              </a:cxnLst>
              <a:rect l="0" t="0" r="r" b="b"/>
              <a:pathLst>
                <a:path w="98" h="117">
                  <a:moveTo>
                    <a:pt x="66" y="17"/>
                  </a:moveTo>
                  <a:cubicBezTo>
                    <a:pt x="77" y="13"/>
                    <a:pt x="88" y="12"/>
                    <a:pt x="98" y="14"/>
                  </a:cubicBezTo>
                  <a:cubicBezTo>
                    <a:pt x="83" y="3"/>
                    <a:pt x="62" y="0"/>
                    <a:pt x="43" y="8"/>
                  </a:cubicBezTo>
                  <a:cubicBezTo>
                    <a:pt x="14" y="19"/>
                    <a:pt x="0" y="53"/>
                    <a:pt x="12" y="82"/>
                  </a:cubicBezTo>
                  <a:cubicBezTo>
                    <a:pt x="19" y="101"/>
                    <a:pt x="36" y="114"/>
                    <a:pt x="55" y="117"/>
                  </a:cubicBezTo>
                  <a:cubicBezTo>
                    <a:pt x="46" y="111"/>
                    <a:pt x="39" y="102"/>
                    <a:pt x="35" y="92"/>
                  </a:cubicBezTo>
                  <a:cubicBezTo>
                    <a:pt x="23" y="63"/>
                    <a:pt x="37" y="29"/>
                    <a:pt x="66" y="1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3" name="Group 97"/>
          <p:cNvGrpSpPr/>
          <p:nvPr/>
        </p:nvGrpSpPr>
        <p:grpSpPr>
          <a:xfrm>
            <a:off x="2717208" y="2224584"/>
            <a:ext cx="1229841" cy="2307032"/>
            <a:chOff x="3124200" y="2206625"/>
            <a:chExt cx="1249363" cy="2354263"/>
          </a:xfrm>
          <a:solidFill>
            <a:srgbClr val="17B59E"/>
          </a:solidFill>
        </p:grpSpPr>
        <p:sp>
          <p:nvSpPr>
            <p:cNvPr id="14" name="Freeform 8"/>
            <p:cNvSpPr/>
            <p:nvPr/>
          </p:nvSpPr>
          <p:spPr bwMode="auto">
            <a:xfrm>
              <a:off x="3221038" y="2243138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22"/>
            <p:cNvSpPr/>
            <p:nvPr/>
          </p:nvSpPr>
          <p:spPr bwMode="auto">
            <a:xfrm>
              <a:off x="3124200" y="2206625"/>
              <a:ext cx="1152525" cy="2317750"/>
            </a:xfrm>
            <a:custGeom>
              <a:avLst/>
              <a:gdLst/>
              <a:ahLst/>
              <a:cxnLst>
                <a:cxn ang="0">
                  <a:pos x="12" y="175"/>
                </a:cxn>
                <a:cxn ang="0">
                  <a:pos x="73" y="75"/>
                </a:cxn>
                <a:cxn ang="0">
                  <a:pos x="319" y="12"/>
                </a:cxn>
                <a:cxn ang="0">
                  <a:pos x="421" y="70"/>
                </a:cxn>
                <a:cxn ang="0">
                  <a:pos x="750" y="1352"/>
                </a:cxn>
                <a:cxn ang="0">
                  <a:pos x="689" y="1454"/>
                </a:cxn>
                <a:cxn ang="0">
                  <a:pos x="443" y="1517"/>
                </a:cxn>
                <a:cxn ang="0">
                  <a:pos x="340" y="1457"/>
                </a:cxn>
                <a:cxn ang="0">
                  <a:pos x="12" y="175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4"/>
                  </a:cubicBezTo>
                  <a:cubicBezTo>
                    <a:pt x="443" y="1517"/>
                    <a:pt x="443" y="1517"/>
                    <a:pt x="443" y="1517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23"/>
            <p:cNvSpPr/>
            <p:nvPr/>
          </p:nvSpPr>
          <p:spPr bwMode="auto">
            <a:xfrm>
              <a:off x="3324225" y="2363788"/>
              <a:ext cx="190500" cy="192088"/>
            </a:xfrm>
            <a:custGeom>
              <a:avLst/>
              <a:gdLst/>
              <a:ahLst/>
              <a:cxnLst>
                <a:cxn ang="0">
                  <a:pos x="104" y="23"/>
                </a:cxn>
                <a:cxn ang="0">
                  <a:pos x="23" y="22"/>
                </a:cxn>
                <a:cxn ang="0">
                  <a:pos x="22" y="103"/>
                </a:cxn>
                <a:cxn ang="0">
                  <a:pos x="103" y="104"/>
                </a:cxn>
                <a:cxn ang="0">
                  <a:pos x="104" y="23"/>
                </a:cxn>
              </a:cxnLst>
              <a:rect l="0" t="0" r="r" b="b"/>
              <a:pathLst>
                <a:path w="126" h="126">
                  <a:moveTo>
                    <a:pt x="104" y="23"/>
                  </a:moveTo>
                  <a:cubicBezTo>
                    <a:pt x="82" y="0"/>
                    <a:pt x="46" y="0"/>
                    <a:pt x="23" y="22"/>
                  </a:cubicBezTo>
                  <a:cubicBezTo>
                    <a:pt x="0" y="44"/>
                    <a:pt x="0" y="81"/>
                    <a:pt x="22" y="103"/>
                  </a:cubicBezTo>
                  <a:cubicBezTo>
                    <a:pt x="44" y="126"/>
                    <a:pt x="81" y="126"/>
                    <a:pt x="103" y="104"/>
                  </a:cubicBezTo>
                  <a:cubicBezTo>
                    <a:pt x="126" y="82"/>
                    <a:pt x="126" y="46"/>
                    <a:pt x="104" y="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24"/>
            <p:cNvSpPr/>
            <p:nvPr/>
          </p:nvSpPr>
          <p:spPr bwMode="auto">
            <a:xfrm>
              <a:off x="3324225" y="2368550"/>
              <a:ext cx="115888" cy="182563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76" y="4"/>
                </a:cxn>
                <a:cxn ang="0">
                  <a:pos x="23" y="19"/>
                </a:cxn>
                <a:cxn ang="0">
                  <a:pos x="22" y="100"/>
                </a:cxn>
                <a:cxn ang="0">
                  <a:pos x="75" y="116"/>
                </a:cxn>
                <a:cxn ang="0">
                  <a:pos x="47" y="100"/>
                </a:cxn>
                <a:cxn ang="0">
                  <a:pos x="48" y="19"/>
                </a:cxn>
              </a:cxnLst>
              <a:rect l="0" t="0" r="r" b="b"/>
              <a:pathLst>
                <a:path w="76" h="120">
                  <a:moveTo>
                    <a:pt x="48" y="19"/>
                  </a:moveTo>
                  <a:cubicBezTo>
                    <a:pt x="56" y="12"/>
                    <a:pt x="66" y="7"/>
                    <a:pt x="76" y="4"/>
                  </a:cubicBezTo>
                  <a:cubicBezTo>
                    <a:pt x="58" y="0"/>
                    <a:pt x="38" y="5"/>
                    <a:pt x="23" y="19"/>
                  </a:cubicBezTo>
                  <a:cubicBezTo>
                    <a:pt x="0" y="41"/>
                    <a:pt x="0" y="78"/>
                    <a:pt x="22" y="100"/>
                  </a:cubicBezTo>
                  <a:cubicBezTo>
                    <a:pt x="36" y="115"/>
                    <a:pt x="56" y="120"/>
                    <a:pt x="75" y="116"/>
                  </a:cubicBezTo>
                  <a:cubicBezTo>
                    <a:pt x="65" y="114"/>
                    <a:pt x="55" y="108"/>
                    <a:pt x="47" y="100"/>
                  </a:cubicBezTo>
                  <a:cubicBezTo>
                    <a:pt x="25" y="78"/>
                    <a:pt x="25" y="42"/>
                    <a:pt x="48" y="1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8" name="Group 102"/>
          <p:cNvGrpSpPr/>
          <p:nvPr/>
        </p:nvGrpSpPr>
        <p:grpSpPr>
          <a:xfrm>
            <a:off x="3087566" y="1967902"/>
            <a:ext cx="1864295" cy="2114131"/>
            <a:chOff x="3500438" y="1944688"/>
            <a:chExt cx="1893887" cy="2157412"/>
          </a:xfrm>
          <a:solidFill>
            <a:srgbClr val="17B59E"/>
          </a:solidFill>
        </p:grpSpPr>
        <p:sp>
          <p:nvSpPr>
            <p:cNvPr id="19" name="Freeform 11"/>
            <p:cNvSpPr/>
            <p:nvPr/>
          </p:nvSpPr>
          <p:spPr bwMode="auto">
            <a:xfrm>
              <a:off x="3597275" y="1981200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3500438" y="1944688"/>
              <a:ext cx="1797050" cy="2120900"/>
            </a:xfrm>
            <a:custGeom>
              <a:avLst/>
              <a:gdLst/>
              <a:ahLst/>
              <a:cxnLst>
                <a:cxn ang="0">
                  <a:pos x="28" y="296"/>
                </a:cxn>
                <a:cxn ang="0">
                  <a:pos x="47" y="180"/>
                </a:cxn>
                <a:cxn ang="0">
                  <a:pos x="250" y="28"/>
                </a:cxn>
                <a:cxn ang="0">
                  <a:pos x="367" y="43"/>
                </a:cxn>
                <a:cxn ang="0">
                  <a:pos x="1159" y="1102"/>
                </a:cxn>
                <a:cxn ang="0">
                  <a:pos x="1142" y="1221"/>
                </a:cxn>
                <a:cxn ang="0">
                  <a:pos x="939" y="1373"/>
                </a:cxn>
                <a:cxn ang="0">
                  <a:pos x="821" y="1356"/>
                </a:cxn>
                <a:cxn ang="0">
                  <a:pos x="28" y="296"/>
                </a:cxn>
              </a:cxnLst>
              <a:rect l="0" t="0" r="r" b="b"/>
              <a:pathLst>
                <a:path w="1187" h="1400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2"/>
                    <a:pt x="1159" y="1102"/>
                    <a:pt x="1159" y="1102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0"/>
                    <a:pt x="849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3697288" y="2178050"/>
              <a:ext cx="196850" cy="196850"/>
            </a:xfrm>
            <a:custGeom>
              <a:avLst/>
              <a:gdLst/>
              <a:ahLst/>
              <a:cxnLst>
                <a:cxn ang="0">
                  <a:pos x="87" y="12"/>
                </a:cxn>
                <a:cxn ang="0">
                  <a:pos x="12" y="42"/>
                </a:cxn>
                <a:cxn ang="0">
                  <a:pos x="42" y="117"/>
                </a:cxn>
                <a:cxn ang="0">
                  <a:pos x="117" y="87"/>
                </a:cxn>
                <a:cxn ang="0">
                  <a:pos x="87" y="12"/>
                </a:cxn>
              </a:cxnLst>
              <a:rect l="0" t="0" r="r" b="b"/>
              <a:pathLst>
                <a:path w="130" h="130">
                  <a:moveTo>
                    <a:pt x="87" y="12"/>
                  </a:moveTo>
                  <a:cubicBezTo>
                    <a:pt x="58" y="0"/>
                    <a:pt x="25" y="13"/>
                    <a:pt x="12" y="42"/>
                  </a:cubicBezTo>
                  <a:cubicBezTo>
                    <a:pt x="0" y="71"/>
                    <a:pt x="13" y="105"/>
                    <a:pt x="42" y="117"/>
                  </a:cubicBezTo>
                  <a:cubicBezTo>
                    <a:pt x="71" y="130"/>
                    <a:pt x="105" y="116"/>
                    <a:pt x="117" y="87"/>
                  </a:cubicBezTo>
                  <a:cubicBezTo>
                    <a:pt x="130" y="58"/>
                    <a:pt x="116" y="25"/>
                    <a:pt x="87" y="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dirty="0"/>
            </a:p>
          </p:txBody>
        </p:sp>
        <p:sp>
          <p:nvSpPr>
            <p:cNvPr id="22" name="Freeform 27"/>
            <p:cNvSpPr/>
            <p:nvPr/>
          </p:nvSpPr>
          <p:spPr bwMode="auto">
            <a:xfrm>
              <a:off x="3697288" y="2189163"/>
              <a:ext cx="146050" cy="177800"/>
            </a:xfrm>
            <a:custGeom>
              <a:avLst/>
              <a:gdLst/>
              <a:ahLst/>
              <a:cxnLst>
                <a:cxn ang="0">
                  <a:pos x="35" y="25"/>
                </a:cxn>
                <a:cxn ang="0">
                  <a:pos x="56" y="0"/>
                </a:cxn>
                <a:cxn ang="0">
                  <a:pos x="12" y="34"/>
                </a:cxn>
                <a:cxn ang="0">
                  <a:pos x="42" y="109"/>
                </a:cxn>
                <a:cxn ang="0">
                  <a:pos x="97" y="104"/>
                </a:cxn>
                <a:cxn ang="0">
                  <a:pos x="65" y="100"/>
                </a:cxn>
                <a:cxn ang="0">
                  <a:pos x="35" y="25"/>
                </a:cxn>
              </a:cxnLst>
              <a:rect l="0" t="0" r="r" b="b"/>
              <a:pathLst>
                <a:path w="97" h="117">
                  <a:moveTo>
                    <a:pt x="35" y="25"/>
                  </a:moveTo>
                  <a:cubicBezTo>
                    <a:pt x="40" y="15"/>
                    <a:pt x="47" y="6"/>
                    <a:pt x="56" y="0"/>
                  </a:cubicBezTo>
                  <a:cubicBezTo>
                    <a:pt x="37" y="3"/>
                    <a:pt x="20" y="16"/>
                    <a:pt x="12" y="34"/>
                  </a:cubicBezTo>
                  <a:cubicBezTo>
                    <a:pt x="0" y="63"/>
                    <a:pt x="13" y="97"/>
                    <a:pt x="42" y="109"/>
                  </a:cubicBezTo>
                  <a:cubicBezTo>
                    <a:pt x="61" y="117"/>
                    <a:pt x="81" y="115"/>
                    <a:pt x="97" y="104"/>
                  </a:cubicBezTo>
                  <a:cubicBezTo>
                    <a:pt x="87" y="106"/>
                    <a:pt x="76" y="105"/>
                    <a:pt x="65" y="100"/>
                  </a:cubicBezTo>
                  <a:cubicBezTo>
                    <a:pt x="36" y="88"/>
                    <a:pt x="23" y="54"/>
                    <a:pt x="35" y="2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3" name="Group 107"/>
          <p:cNvGrpSpPr/>
          <p:nvPr/>
        </p:nvGrpSpPr>
        <p:grpSpPr>
          <a:xfrm>
            <a:off x="2540622" y="1820113"/>
            <a:ext cx="134392" cy="617594"/>
            <a:chOff x="2944813" y="1793875"/>
            <a:chExt cx="136525" cy="630238"/>
          </a:xfrm>
        </p:grpSpPr>
        <p:sp>
          <p:nvSpPr>
            <p:cNvPr id="24" name="Freeform 28"/>
            <p:cNvSpPr/>
            <p:nvPr/>
          </p:nvSpPr>
          <p:spPr bwMode="auto">
            <a:xfrm>
              <a:off x="2944813" y="1793875"/>
              <a:ext cx="103188" cy="630238"/>
            </a:xfrm>
            <a:custGeom>
              <a:avLst/>
              <a:gdLst/>
              <a:ahLst/>
              <a:cxnLst>
                <a:cxn ang="0">
                  <a:pos x="46" y="416"/>
                </a:cxn>
                <a:cxn ang="0">
                  <a:pos x="31" y="409"/>
                </a:cxn>
                <a:cxn ang="0">
                  <a:pos x="9" y="306"/>
                </a:cxn>
                <a:cxn ang="0">
                  <a:pos x="6" y="207"/>
                </a:cxn>
                <a:cxn ang="0">
                  <a:pos x="32" y="4"/>
                </a:cxn>
                <a:cxn ang="0">
                  <a:pos x="57" y="5"/>
                </a:cxn>
                <a:cxn ang="0">
                  <a:pos x="69" y="33"/>
                </a:cxn>
                <a:cxn ang="0">
                  <a:pos x="63" y="39"/>
                </a:cxn>
                <a:cxn ang="0">
                  <a:pos x="57" y="33"/>
                </a:cxn>
                <a:cxn ang="0">
                  <a:pos x="50" y="15"/>
                </a:cxn>
                <a:cxn ang="0">
                  <a:pos x="36" y="16"/>
                </a:cxn>
                <a:cxn ang="0">
                  <a:pos x="35" y="16"/>
                </a:cxn>
                <a:cxn ang="0">
                  <a:pos x="18" y="207"/>
                </a:cxn>
                <a:cxn ang="0">
                  <a:pos x="21" y="306"/>
                </a:cxn>
                <a:cxn ang="0">
                  <a:pos x="40" y="401"/>
                </a:cxn>
                <a:cxn ang="0">
                  <a:pos x="45" y="404"/>
                </a:cxn>
                <a:cxn ang="0">
                  <a:pos x="45" y="404"/>
                </a:cxn>
                <a:cxn ang="0">
                  <a:pos x="52" y="409"/>
                </a:cxn>
                <a:cxn ang="0">
                  <a:pos x="46" y="416"/>
                </a:cxn>
                <a:cxn ang="0">
                  <a:pos x="46" y="416"/>
                </a:cxn>
              </a:cxnLst>
              <a:rect l="0" t="0" r="r" b="b"/>
              <a:pathLst>
                <a:path w="69" h="416">
                  <a:moveTo>
                    <a:pt x="46" y="416"/>
                  </a:moveTo>
                  <a:cubicBezTo>
                    <a:pt x="43" y="416"/>
                    <a:pt x="38" y="415"/>
                    <a:pt x="31" y="409"/>
                  </a:cubicBezTo>
                  <a:cubicBezTo>
                    <a:pt x="16" y="395"/>
                    <a:pt x="8" y="359"/>
                    <a:pt x="9" y="306"/>
                  </a:cubicBezTo>
                  <a:cubicBezTo>
                    <a:pt x="9" y="277"/>
                    <a:pt x="8" y="243"/>
                    <a:pt x="6" y="207"/>
                  </a:cubicBezTo>
                  <a:cubicBezTo>
                    <a:pt x="1" y="87"/>
                    <a:pt x="0" y="13"/>
                    <a:pt x="32" y="4"/>
                  </a:cubicBezTo>
                  <a:cubicBezTo>
                    <a:pt x="42" y="0"/>
                    <a:pt x="51" y="1"/>
                    <a:pt x="57" y="5"/>
                  </a:cubicBezTo>
                  <a:cubicBezTo>
                    <a:pt x="69" y="14"/>
                    <a:pt x="69" y="31"/>
                    <a:pt x="69" y="33"/>
                  </a:cubicBezTo>
                  <a:cubicBezTo>
                    <a:pt x="69" y="37"/>
                    <a:pt x="67" y="39"/>
                    <a:pt x="63" y="39"/>
                  </a:cubicBezTo>
                  <a:cubicBezTo>
                    <a:pt x="60" y="39"/>
                    <a:pt x="57" y="37"/>
                    <a:pt x="57" y="33"/>
                  </a:cubicBezTo>
                  <a:cubicBezTo>
                    <a:pt x="57" y="30"/>
                    <a:pt x="56" y="19"/>
                    <a:pt x="50" y="15"/>
                  </a:cubicBezTo>
                  <a:cubicBezTo>
                    <a:pt x="47" y="13"/>
                    <a:pt x="42" y="13"/>
                    <a:pt x="3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1" y="22"/>
                    <a:pt x="15" y="125"/>
                    <a:pt x="18" y="207"/>
                  </a:cubicBezTo>
                  <a:cubicBezTo>
                    <a:pt x="20" y="243"/>
                    <a:pt x="21" y="277"/>
                    <a:pt x="21" y="306"/>
                  </a:cubicBezTo>
                  <a:cubicBezTo>
                    <a:pt x="20" y="372"/>
                    <a:pt x="32" y="394"/>
                    <a:pt x="40" y="401"/>
                  </a:cubicBezTo>
                  <a:cubicBezTo>
                    <a:pt x="43" y="404"/>
                    <a:pt x="45" y="404"/>
                    <a:pt x="45" y="404"/>
                  </a:cubicBezTo>
                  <a:cubicBezTo>
                    <a:pt x="45" y="404"/>
                    <a:pt x="45" y="404"/>
                    <a:pt x="45" y="404"/>
                  </a:cubicBezTo>
                  <a:cubicBezTo>
                    <a:pt x="49" y="404"/>
                    <a:pt x="51" y="406"/>
                    <a:pt x="52" y="409"/>
                  </a:cubicBezTo>
                  <a:cubicBezTo>
                    <a:pt x="52" y="413"/>
                    <a:pt x="50" y="416"/>
                    <a:pt x="46" y="416"/>
                  </a:cubicBezTo>
                  <a:cubicBezTo>
                    <a:pt x="46" y="416"/>
                    <a:pt x="46" y="416"/>
                    <a:pt x="46" y="41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3040063" y="1949450"/>
              <a:ext cx="41275" cy="365760"/>
            </a:xfrm>
            <a:custGeom>
              <a:avLst/>
              <a:gdLst/>
              <a:ahLst/>
              <a:cxnLst>
                <a:cxn ang="0">
                  <a:pos x="12" y="244"/>
                </a:cxn>
                <a:cxn ang="0">
                  <a:pos x="11" y="244"/>
                </a:cxn>
                <a:cxn ang="0">
                  <a:pos x="6" y="237"/>
                </a:cxn>
                <a:cxn ang="0">
                  <a:pos x="1" y="7"/>
                </a:cxn>
                <a:cxn ang="0">
                  <a:pos x="6" y="0"/>
                </a:cxn>
                <a:cxn ang="0">
                  <a:pos x="13" y="5"/>
                </a:cxn>
                <a:cxn ang="0">
                  <a:pos x="18" y="239"/>
                </a:cxn>
                <a:cxn ang="0">
                  <a:pos x="12" y="244"/>
                </a:cxn>
              </a:cxnLst>
              <a:rect l="0" t="0" r="r" b="b"/>
              <a:pathLst>
                <a:path w="28" h="244">
                  <a:moveTo>
                    <a:pt x="12" y="244"/>
                  </a:moveTo>
                  <a:cubicBezTo>
                    <a:pt x="12" y="244"/>
                    <a:pt x="11" y="244"/>
                    <a:pt x="11" y="244"/>
                  </a:cubicBezTo>
                  <a:cubicBezTo>
                    <a:pt x="8" y="243"/>
                    <a:pt x="5" y="240"/>
                    <a:pt x="6" y="237"/>
                  </a:cubicBezTo>
                  <a:cubicBezTo>
                    <a:pt x="16" y="161"/>
                    <a:pt x="1" y="8"/>
                    <a:pt x="1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13" y="12"/>
                    <a:pt x="28" y="161"/>
                    <a:pt x="18" y="239"/>
                  </a:cubicBezTo>
                  <a:cubicBezTo>
                    <a:pt x="17" y="242"/>
                    <a:pt x="15" y="244"/>
                    <a:pt x="12" y="2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6" name="Group 110"/>
          <p:cNvGrpSpPr/>
          <p:nvPr/>
        </p:nvGrpSpPr>
        <p:grpSpPr>
          <a:xfrm>
            <a:off x="2628132" y="1778112"/>
            <a:ext cx="362546" cy="645596"/>
            <a:chOff x="3033713" y="1751013"/>
            <a:chExt cx="368300" cy="658813"/>
          </a:xfrm>
        </p:grpSpPr>
        <p:sp>
          <p:nvSpPr>
            <p:cNvPr id="27" name="Freeform 30"/>
            <p:cNvSpPr/>
            <p:nvPr/>
          </p:nvSpPr>
          <p:spPr bwMode="auto">
            <a:xfrm>
              <a:off x="3033713" y="1751013"/>
              <a:ext cx="368300" cy="658813"/>
            </a:xfrm>
            <a:custGeom>
              <a:avLst/>
              <a:gdLst/>
              <a:ahLst/>
              <a:cxnLst>
                <a:cxn ang="0">
                  <a:pos x="238" y="432"/>
                </a:cxn>
                <a:cxn ang="0">
                  <a:pos x="222" y="431"/>
                </a:cxn>
                <a:cxn ang="0">
                  <a:pos x="151" y="334"/>
                </a:cxn>
                <a:cxn ang="0">
                  <a:pos x="100" y="233"/>
                </a:cxn>
                <a:cxn ang="0">
                  <a:pos x="23" y="12"/>
                </a:cxn>
                <a:cxn ang="0">
                  <a:pos x="47" y="2"/>
                </a:cxn>
                <a:cxn ang="0">
                  <a:pos x="72" y="26"/>
                </a:cxn>
                <a:cxn ang="0">
                  <a:pos x="69" y="35"/>
                </a:cxn>
                <a:cxn ang="0">
                  <a:pos x="61" y="31"/>
                </a:cxn>
                <a:cxn ang="0">
                  <a:pos x="46" y="15"/>
                </a:cxn>
                <a:cxn ang="0">
                  <a:pos x="33" y="22"/>
                </a:cxn>
                <a:cxn ang="0">
                  <a:pos x="32" y="22"/>
                </a:cxn>
                <a:cxn ang="0">
                  <a:pos x="111" y="227"/>
                </a:cxn>
                <a:cxn ang="0">
                  <a:pos x="162" y="329"/>
                </a:cxn>
                <a:cxn ang="0">
                  <a:pos x="225" y="418"/>
                </a:cxn>
                <a:cxn ang="0">
                  <a:pos x="232" y="419"/>
                </a:cxn>
                <a:cxn ang="0">
                  <a:pos x="232" y="419"/>
                </a:cxn>
                <a:cxn ang="0">
                  <a:pos x="241" y="422"/>
                </a:cxn>
                <a:cxn ang="0">
                  <a:pos x="239" y="431"/>
                </a:cxn>
                <a:cxn ang="0">
                  <a:pos x="238" y="432"/>
                </a:cxn>
              </a:cxnLst>
              <a:rect l="0" t="0" r="r" b="b"/>
              <a:pathLst>
                <a:path w="243" h="434">
                  <a:moveTo>
                    <a:pt x="238" y="432"/>
                  </a:moveTo>
                  <a:cubicBezTo>
                    <a:pt x="236" y="432"/>
                    <a:pt x="231" y="434"/>
                    <a:pt x="222" y="431"/>
                  </a:cubicBezTo>
                  <a:cubicBezTo>
                    <a:pt x="201" y="423"/>
                    <a:pt x="177" y="389"/>
                    <a:pt x="151" y="334"/>
                  </a:cubicBezTo>
                  <a:cubicBezTo>
                    <a:pt x="137" y="303"/>
                    <a:pt x="119" y="269"/>
                    <a:pt x="100" y="233"/>
                  </a:cubicBezTo>
                  <a:cubicBezTo>
                    <a:pt x="37" y="110"/>
                    <a:pt x="0" y="34"/>
                    <a:pt x="23" y="12"/>
                  </a:cubicBezTo>
                  <a:cubicBezTo>
                    <a:pt x="31" y="4"/>
                    <a:pt x="39" y="0"/>
                    <a:pt x="47" y="2"/>
                  </a:cubicBezTo>
                  <a:cubicBezTo>
                    <a:pt x="62" y="6"/>
                    <a:pt x="71" y="24"/>
                    <a:pt x="72" y="26"/>
                  </a:cubicBezTo>
                  <a:cubicBezTo>
                    <a:pt x="74" y="29"/>
                    <a:pt x="72" y="33"/>
                    <a:pt x="69" y="35"/>
                  </a:cubicBezTo>
                  <a:cubicBezTo>
                    <a:pt x="66" y="36"/>
                    <a:pt x="63" y="34"/>
                    <a:pt x="61" y="31"/>
                  </a:cubicBezTo>
                  <a:cubicBezTo>
                    <a:pt x="59" y="27"/>
                    <a:pt x="53" y="17"/>
                    <a:pt x="46" y="15"/>
                  </a:cubicBezTo>
                  <a:cubicBezTo>
                    <a:pt x="42" y="15"/>
                    <a:pt x="37" y="17"/>
                    <a:pt x="33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13" y="40"/>
                    <a:pt x="67" y="144"/>
                    <a:pt x="111" y="227"/>
                  </a:cubicBezTo>
                  <a:cubicBezTo>
                    <a:pt x="130" y="264"/>
                    <a:pt x="148" y="298"/>
                    <a:pt x="162" y="329"/>
                  </a:cubicBezTo>
                  <a:cubicBezTo>
                    <a:pt x="194" y="397"/>
                    <a:pt x="215" y="414"/>
                    <a:pt x="225" y="418"/>
                  </a:cubicBezTo>
                  <a:cubicBezTo>
                    <a:pt x="230" y="420"/>
                    <a:pt x="232" y="419"/>
                    <a:pt x="232" y="419"/>
                  </a:cubicBezTo>
                  <a:cubicBezTo>
                    <a:pt x="232" y="419"/>
                    <a:pt x="232" y="419"/>
                    <a:pt x="232" y="419"/>
                  </a:cubicBezTo>
                  <a:cubicBezTo>
                    <a:pt x="235" y="418"/>
                    <a:pt x="239" y="419"/>
                    <a:pt x="241" y="422"/>
                  </a:cubicBezTo>
                  <a:cubicBezTo>
                    <a:pt x="243" y="425"/>
                    <a:pt x="242" y="429"/>
                    <a:pt x="239" y="431"/>
                  </a:cubicBezTo>
                  <a:cubicBezTo>
                    <a:pt x="239" y="431"/>
                    <a:pt x="239" y="431"/>
                    <a:pt x="238" y="4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3179763" y="1881188"/>
              <a:ext cx="209550" cy="400050"/>
            </a:xfrm>
            <a:custGeom>
              <a:avLst/>
              <a:gdLst/>
              <a:ahLst/>
              <a:cxnLst>
                <a:cxn ang="0">
                  <a:pos x="134" y="263"/>
                </a:cxn>
                <a:cxn ang="0">
                  <a:pos x="133" y="263"/>
                </a:cxn>
                <a:cxn ang="0">
                  <a:pos x="125" y="258"/>
                </a:cxn>
                <a:cxn ang="0">
                  <a:pos x="2" y="11"/>
                </a:cxn>
                <a:cxn ang="0">
                  <a:pos x="3" y="1"/>
                </a:cxn>
                <a:cxn ang="0">
                  <a:pos x="12" y="4"/>
                </a:cxn>
                <a:cxn ang="0">
                  <a:pos x="136" y="254"/>
                </a:cxn>
                <a:cxn ang="0">
                  <a:pos x="134" y="263"/>
                </a:cxn>
              </a:cxnLst>
              <a:rect l="0" t="0" r="r" b="b"/>
              <a:pathLst>
                <a:path w="138" h="264">
                  <a:moveTo>
                    <a:pt x="134" y="263"/>
                  </a:moveTo>
                  <a:cubicBezTo>
                    <a:pt x="134" y="263"/>
                    <a:pt x="133" y="263"/>
                    <a:pt x="133" y="263"/>
                  </a:cubicBezTo>
                  <a:cubicBezTo>
                    <a:pt x="130" y="264"/>
                    <a:pt x="126" y="262"/>
                    <a:pt x="125" y="258"/>
                  </a:cubicBezTo>
                  <a:cubicBezTo>
                    <a:pt x="95" y="171"/>
                    <a:pt x="3" y="12"/>
                    <a:pt x="2" y="11"/>
                  </a:cubicBezTo>
                  <a:cubicBezTo>
                    <a:pt x="0" y="7"/>
                    <a:pt x="1" y="3"/>
                    <a:pt x="3" y="1"/>
                  </a:cubicBezTo>
                  <a:cubicBezTo>
                    <a:pt x="6" y="0"/>
                    <a:pt x="10" y="1"/>
                    <a:pt x="12" y="4"/>
                  </a:cubicBezTo>
                  <a:cubicBezTo>
                    <a:pt x="16" y="11"/>
                    <a:pt x="105" y="166"/>
                    <a:pt x="136" y="254"/>
                  </a:cubicBezTo>
                  <a:cubicBezTo>
                    <a:pt x="138" y="258"/>
                    <a:pt x="136" y="261"/>
                    <a:pt x="134" y="26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9" name="Group 113"/>
          <p:cNvGrpSpPr/>
          <p:nvPr/>
        </p:nvGrpSpPr>
        <p:grpSpPr>
          <a:xfrm>
            <a:off x="2693767" y="1690995"/>
            <a:ext cx="662583" cy="575592"/>
            <a:chOff x="3100388" y="1662113"/>
            <a:chExt cx="673100" cy="587375"/>
          </a:xfrm>
        </p:grpSpPr>
        <p:sp>
          <p:nvSpPr>
            <p:cNvPr id="30" name="Freeform 32"/>
            <p:cNvSpPr/>
            <p:nvPr/>
          </p:nvSpPr>
          <p:spPr bwMode="auto">
            <a:xfrm>
              <a:off x="3100388" y="1662113"/>
              <a:ext cx="673100" cy="587375"/>
            </a:xfrm>
            <a:custGeom>
              <a:avLst/>
              <a:gdLst/>
              <a:ahLst/>
              <a:cxnLst>
                <a:cxn ang="0">
                  <a:pos x="443" y="382"/>
                </a:cxn>
                <a:cxn ang="0">
                  <a:pos x="427" y="386"/>
                </a:cxn>
                <a:cxn ang="0">
                  <a:pos x="305" y="310"/>
                </a:cxn>
                <a:cxn ang="0">
                  <a:pos x="203" y="222"/>
                </a:cxn>
                <a:cxn ang="0">
                  <a:pos x="11" y="19"/>
                </a:cxn>
                <a:cxn ang="0">
                  <a:pos x="29" y="1"/>
                </a:cxn>
                <a:cxn ang="0">
                  <a:pos x="66" y="17"/>
                </a:cxn>
                <a:cxn ang="0">
                  <a:pos x="68" y="27"/>
                </a:cxn>
                <a:cxn ang="0">
                  <a:pos x="58" y="26"/>
                </a:cxn>
                <a:cxn ang="0">
                  <a:pos x="35" y="15"/>
                </a:cxn>
                <a:cxn ang="0">
                  <a:pos x="25" y="27"/>
                </a:cxn>
                <a:cxn ang="0">
                  <a:pos x="25" y="27"/>
                </a:cxn>
                <a:cxn ang="0">
                  <a:pos x="210" y="213"/>
                </a:cxn>
                <a:cxn ang="0">
                  <a:pos x="314" y="301"/>
                </a:cxn>
                <a:cxn ang="0">
                  <a:pos x="423" y="372"/>
                </a:cxn>
                <a:cxn ang="0">
                  <a:pos x="430" y="371"/>
                </a:cxn>
                <a:cxn ang="0">
                  <a:pos x="430" y="371"/>
                </a:cxn>
                <a:cxn ang="0">
                  <a:pos x="440" y="371"/>
                </a:cxn>
                <a:cxn ang="0">
                  <a:pos x="443" y="381"/>
                </a:cxn>
                <a:cxn ang="0">
                  <a:pos x="443" y="382"/>
                </a:cxn>
              </a:cxnLst>
              <a:rect l="0" t="0" r="r" b="b"/>
              <a:pathLst>
                <a:path w="445" h="387">
                  <a:moveTo>
                    <a:pt x="443" y="382"/>
                  </a:moveTo>
                  <a:cubicBezTo>
                    <a:pt x="441" y="383"/>
                    <a:pt x="437" y="387"/>
                    <a:pt x="427" y="386"/>
                  </a:cubicBezTo>
                  <a:cubicBezTo>
                    <a:pt x="402" y="385"/>
                    <a:pt x="360" y="358"/>
                    <a:pt x="305" y="310"/>
                  </a:cubicBezTo>
                  <a:cubicBezTo>
                    <a:pt x="276" y="283"/>
                    <a:pt x="240" y="253"/>
                    <a:pt x="203" y="222"/>
                  </a:cubicBezTo>
                  <a:cubicBezTo>
                    <a:pt x="76" y="117"/>
                    <a:pt x="0" y="51"/>
                    <a:pt x="11" y="19"/>
                  </a:cubicBezTo>
                  <a:cubicBezTo>
                    <a:pt x="14" y="8"/>
                    <a:pt x="20" y="2"/>
                    <a:pt x="29" y="1"/>
                  </a:cubicBezTo>
                  <a:cubicBezTo>
                    <a:pt x="46" y="0"/>
                    <a:pt x="64" y="15"/>
                    <a:pt x="66" y="17"/>
                  </a:cubicBezTo>
                  <a:cubicBezTo>
                    <a:pt x="69" y="20"/>
                    <a:pt x="70" y="25"/>
                    <a:pt x="68" y="27"/>
                  </a:cubicBezTo>
                  <a:cubicBezTo>
                    <a:pt x="66" y="30"/>
                    <a:pt x="61" y="29"/>
                    <a:pt x="58" y="26"/>
                  </a:cubicBezTo>
                  <a:cubicBezTo>
                    <a:pt x="54" y="23"/>
                    <a:pt x="43" y="15"/>
                    <a:pt x="35" y="15"/>
                  </a:cubicBezTo>
                  <a:cubicBezTo>
                    <a:pt x="30" y="16"/>
                    <a:pt x="27" y="20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16" y="51"/>
                    <a:pt x="124" y="141"/>
                    <a:pt x="210" y="213"/>
                  </a:cubicBezTo>
                  <a:cubicBezTo>
                    <a:pt x="248" y="244"/>
                    <a:pt x="284" y="274"/>
                    <a:pt x="314" y="301"/>
                  </a:cubicBezTo>
                  <a:cubicBezTo>
                    <a:pt x="381" y="361"/>
                    <a:pt x="411" y="372"/>
                    <a:pt x="423" y="372"/>
                  </a:cubicBezTo>
                  <a:cubicBezTo>
                    <a:pt x="428" y="373"/>
                    <a:pt x="430" y="371"/>
                    <a:pt x="430" y="371"/>
                  </a:cubicBezTo>
                  <a:cubicBezTo>
                    <a:pt x="430" y="371"/>
                    <a:pt x="430" y="371"/>
                    <a:pt x="430" y="371"/>
                  </a:cubicBezTo>
                  <a:cubicBezTo>
                    <a:pt x="432" y="368"/>
                    <a:pt x="437" y="368"/>
                    <a:pt x="440" y="371"/>
                  </a:cubicBezTo>
                  <a:cubicBezTo>
                    <a:pt x="444" y="374"/>
                    <a:pt x="445" y="378"/>
                    <a:pt x="443" y="381"/>
                  </a:cubicBezTo>
                  <a:cubicBezTo>
                    <a:pt x="443" y="381"/>
                    <a:pt x="443" y="381"/>
                    <a:pt x="443" y="3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3275013" y="1757363"/>
              <a:ext cx="430213" cy="368300"/>
            </a:xfrm>
            <a:custGeom>
              <a:avLst/>
              <a:gdLst/>
              <a:ahLst/>
              <a:cxnLst>
                <a:cxn ang="0">
                  <a:pos x="282" y="241"/>
                </a:cxn>
                <a:cxn ang="0">
                  <a:pos x="282" y="241"/>
                </a:cxn>
                <a:cxn ang="0">
                  <a:pos x="271" y="238"/>
                </a:cxn>
                <a:cxn ang="0">
                  <a:pos x="5" y="13"/>
                </a:cxn>
                <a:cxn ang="0">
                  <a:pos x="1" y="3"/>
                </a:cxn>
                <a:cxn ang="0">
                  <a:pos x="12" y="3"/>
                </a:cxn>
                <a:cxn ang="0">
                  <a:pos x="280" y="231"/>
                </a:cxn>
                <a:cxn ang="0">
                  <a:pos x="282" y="241"/>
                </a:cxn>
              </a:cxnLst>
              <a:rect l="0" t="0" r="r" b="b"/>
              <a:pathLst>
                <a:path w="284" h="243">
                  <a:moveTo>
                    <a:pt x="282" y="241"/>
                  </a:moveTo>
                  <a:cubicBezTo>
                    <a:pt x="282" y="241"/>
                    <a:pt x="282" y="241"/>
                    <a:pt x="282" y="241"/>
                  </a:cubicBezTo>
                  <a:cubicBezTo>
                    <a:pt x="279" y="243"/>
                    <a:pt x="274" y="242"/>
                    <a:pt x="271" y="238"/>
                  </a:cubicBezTo>
                  <a:cubicBezTo>
                    <a:pt x="190" y="155"/>
                    <a:pt x="7" y="15"/>
                    <a:pt x="5" y="13"/>
                  </a:cubicBezTo>
                  <a:cubicBezTo>
                    <a:pt x="1" y="10"/>
                    <a:pt x="0" y="6"/>
                    <a:pt x="1" y="3"/>
                  </a:cubicBezTo>
                  <a:cubicBezTo>
                    <a:pt x="3" y="0"/>
                    <a:pt x="8" y="0"/>
                    <a:pt x="12" y="3"/>
                  </a:cubicBezTo>
                  <a:cubicBezTo>
                    <a:pt x="19" y="9"/>
                    <a:pt x="199" y="146"/>
                    <a:pt x="280" y="231"/>
                  </a:cubicBezTo>
                  <a:cubicBezTo>
                    <a:pt x="284" y="234"/>
                    <a:pt x="284" y="238"/>
                    <a:pt x="282" y="24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 rot="6000171">
            <a:off x="2133266" y="3300456"/>
            <a:ext cx="751651" cy="437382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创新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4529229">
            <a:off x="2962211" y="3255815"/>
            <a:ext cx="751651" cy="437382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创新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3137183">
            <a:off x="3682143" y="2887426"/>
            <a:ext cx="751651" cy="437382"/>
          </a:xfrm>
          <a:prstGeom prst="rect">
            <a:avLst/>
          </a:prstGeom>
          <a:noFill/>
        </p:spPr>
        <p:txBody>
          <a:bodyPr wrap="none" lIns="67391" tIns="33696" rIns="67391" bIns="3369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创新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35" name="Group 118"/>
          <p:cNvGrpSpPr/>
          <p:nvPr/>
        </p:nvGrpSpPr>
        <p:grpSpPr>
          <a:xfrm>
            <a:off x="5217518" y="1575515"/>
            <a:ext cx="675084" cy="672042"/>
            <a:chOff x="6858000" y="2647950"/>
            <a:chExt cx="533400" cy="533400"/>
          </a:xfrm>
        </p:grpSpPr>
        <p:sp>
          <p:nvSpPr>
            <p:cNvPr id="36" name="Rounded Rectangle 120"/>
            <p:cNvSpPr/>
            <p:nvPr/>
          </p:nvSpPr>
          <p:spPr>
            <a:xfrm>
              <a:off x="6858000" y="26479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103"/>
            <p:cNvGrpSpPr/>
            <p:nvPr/>
          </p:nvGrpSpPr>
          <p:grpSpPr>
            <a:xfrm>
              <a:off x="6928379" y="2716243"/>
              <a:ext cx="392518" cy="396785"/>
              <a:chOff x="4427538" y="1254125"/>
              <a:chExt cx="292100" cy="295275"/>
            </a:xfrm>
            <a:solidFill>
              <a:schemeClr val="bg1"/>
            </a:solidFill>
          </p:grpSpPr>
          <p:sp>
            <p:nvSpPr>
              <p:cNvPr id="38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9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0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2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3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4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</p:grpSp>
      </p:grpSp>
      <p:sp>
        <p:nvSpPr>
          <p:cNvPr id="56" name="Text Placeholder 3"/>
          <p:cNvSpPr txBox="1"/>
          <p:nvPr/>
        </p:nvSpPr>
        <p:spPr>
          <a:xfrm>
            <a:off x="6069321" y="1759183"/>
            <a:ext cx="2075255" cy="22155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897890"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社交互动：用户可以分享任务情况、时间统计情况等等各种截图到社交圈，大家可以相互点赞和评论。还能发起一些任务挑战、时间安排相互监督等活动。同时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app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会推荐一些优秀的任务计划（待完善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）。</a:t>
            </a:r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Group 118"/>
          <p:cNvGrpSpPr/>
          <p:nvPr/>
        </p:nvGrpSpPr>
        <p:grpSpPr>
          <a:xfrm>
            <a:off x="5229567" y="2547302"/>
            <a:ext cx="675084" cy="672042"/>
            <a:chOff x="6858000" y="2647950"/>
            <a:chExt cx="533400" cy="533400"/>
          </a:xfrm>
        </p:grpSpPr>
        <p:sp>
          <p:nvSpPr>
            <p:cNvPr id="62" name="Rounded Rectangle 120"/>
            <p:cNvSpPr/>
            <p:nvPr/>
          </p:nvSpPr>
          <p:spPr>
            <a:xfrm>
              <a:off x="6858000" y="26479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3" name="Group 103"/>
            <p:cNvGrpSpPr/>
            <p:nvPr/>
          </p:nvGrpSpPr>
          <p:grpSpPr>
            <a:xfrm>
              <a:off x="6928379" y="2716243"/>
              <a:ext cx="392518" cy="396785"/>
              <a:chOff x="4427538" y="1254125"/>
              <a:chExt cx="292100" cy="295275"/>
            </a:xfrm>
            <a:solidFill>
              <a:schemeClr val="bg1"/>
            </a:solidFill>
          </p:grpSpPr>
          <p:sp>
            <p:nvSpPr>
              <p:cNvPr id="64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5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6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7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8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9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0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71" name="Group 118"/>
          <p:cNvGrpSpPr/>
          <p:nvPr/>
        </p:nvGrpSpPr>
        <p:grpSpPr>
          <a:xfrm>
            <a:off x="5214796" y="3525779"/>
            <a:ext cx="675084" cy="672042"/>
            <a:chOff x="6858000" y="2647950"/>
            <a:chExt cx="533400" cy="533400"/>
          </a:xfrm>
        </p:grpSpPr>
        <p:sp>
          <p:nvSpPr>
            <p:cNvPr id="72" name="Rounded Rectangle 120"/>
            <p:cNvSpPr/>
            <p:nvPr/>
          </p:nvSpPr>
          <p:spPr>
            <a:xfrm>
              <a:off x="6858000" y="2647950"/>
              <a:ext cx="533400" cy="533400"/>
            </a:xfrm>
            <a:prstGeom prst="roundRect">
              <a:avLst>
                <a:gd name="adj" fmla="val 23810"/>
              </a:avLst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3" name="Group 103"/>
            <p:cNvGrpSpPr/>
            <p:nvPr/>
          </p:nvGrpSpPr>
          <p:grpSpPr>
            <a:xfrm>
              <a:off x="6928379" y="2716243"/>
              <a:ext cx="392518" cy="396785"/>
              <a:chOff x="4427538" y="1254125"/>
              <a:chExt cx="292100" cy="295275"/>
            </a:xfrm>
            <a:solidFill>
              <a:schemeClr val="bg1"/>
            </a:solidFill>
          </p:grpSpPr>
          <p:sp>
            <p:nvSpPr>
              <p:cNvPr id="74" name="Freeform 211"/>
              <p:cNvSpPr/>
              <p:nvPr/>
            </p:nvSpPr>
            <p:spPr bwMode="auto">
              <a:xfrm>
                <a:off x="4471988" y="1287463"/>
                <a:ext cx="33338" cy="33338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7" y="2"/>
                  </a:cxn>
                  <a:cxn ang="0">
                    <a:pos x="2" y="2"/>
                  </a:cxn>
                  <a:cxn ang="0">
                    <a:pos x="2" y="7"/>
                  </a:cxn>
                  <a:cxn ang="0">
                    <a:pos x="7" y="12"/>
                  </a:cxn>
                  <a:cxn ang="0">
                    <a:pos x="12" y="12"/>
                  </a:cxn>
                  <a:cxn ang="0">
                    <a:pos x="12" y="7"/>
                  </a:cxn>
                </a:cxnLst>
                <a:rect l="0" t="0" r="r" b="b"/>
                <a:pathLst>
                  <a:path w="13" h="13">
                    <a:moveTo>
                      <a:pt x="12" y="7"/>
                    </a:moveTo>
                    <a:cubicBezTo>
                      <a:pt x="7" y="2"/>
                      <a:pt x="7" y="2"/>
                      <a:pt x="7" y="2"/>
                    </a:cubicBezTo>
                    <a:cubicBezTo>
                      <a:pt x="5" y="0"/>
                      <a:pt x="3" y="0"/>
                      <a:pt x="2" y="2"/>
                    </a:cubicBezTo>
                    <a:cubicBezTo>
                      <a:pt x="0" y="3"/>
                      <a:pt x="0" y="6"/>
                      <a:pt x="2" y="7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2" y="12"/>
                    </a:cubicBezTo>
                    <a:cubicBezTo>
                      <a:pt x="13" y="11"/>
                      <a:pt x="13" y="8"/>
                      <a:pt x="12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5" name="Freeform 212"/>
              <p:cNvSpPr/>
              <p:nvPr/>
            </p:nvSpPr>
            <p:spPr bwMode="auto">
              <a:xfrm>
                <a:off x="4427538" y="1382713"/>
                <a:ext cx="34925" cy="19050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11" y="7"/>
                  </a:cxn>
                  <a:cxn ang="0">
                    <a:pos x="14" y="4"/>
                  </a:cxn>
                  <a:cxn ang="0">
                    <a:pos x="11" y="0"/>
                  </a:cxn>
                </a:cxnLst>
                <a:rect l="0" t="0" r="r" b="b"/>
                <a:pathLst>
                  <a:path w="14" h="7">
                    <a:moveTo>
                      <a:pt x="1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7"/>
                      <a:pt x="4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3" y="7"/>
                      <a:pt x="14" y="6"/>
                      <a:pt x="14" y="4"/>
                    </a:cubicBezTo>
                    <a:cubicBezTo>
                      <a:pt x="14" y="2"/>
                      <a:pt x="13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6" name="Freeform 213"/>
              <p:cNvSpPr/>
              <p:nvPr/>
            </p:nvSpPr>
            <p:spPr bwMode="auto">
              <a:xfrm>
                <a:off x="4684713" y="1401763"/>
                <a:ext cx="34925" cy="190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8"/>
                  </a:cxn>
                  <a:cxn ang="0">
                    <a:pos x="10" y="8"/>
                  </a:cxn>
                  <a:cxn ang="0">
                    <a:pos x="14" y="4"/>
                  </a:cxn>
                  <a:cxn ang="0">
                    <a:pos x="10" y="0"/>
                  </a:cxn>
                </a:cxnLst>
                <a:rect l="0" t="0" r="r" b="b"/>
                <a:pathLst>
                  <a:path w="14" h="8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2" y="8"/>
                      <a:pt x="14" y="6"/>
                      <a:pt x="14" y="4"/>
                    </a:cubicBezTo>
                    <a:cubicBezTo>
                      <a:pt x="14" y="2"/>
                      <a:pt x="12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7" name="Freeform 214"/>
              <p:cNvSpPr/>
              <p:nvPr/>
            </p:nvSpPr>
            <p:spPr bwMode="auto">
              <a:xfrm>
                <a:off x="4654551" y="1303338"/>
                <a:ext cx="31750" cy="31750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1"/>
                  </a:cxn>
                  <a:cxn ang="0">
                    <a:pos x="1" y="6"/>
                  </a:cxn>
                  <a:cxn ang="0">
                    <a:pos x="1" y="11"/>
                  </a:cxn>
                  <a:cxn ang="0">
                    <a:pos x="6" y="11"/>
                  </a:cxn>
                  <a:cxn ang="0">
                    <a:pos x="12" y="6"/>
                  </a:cxn>
                  <a:cxn ang="0">
                    <a:pos x="12" y="1"/>
                  </a:cxn>
                </a:cxnLst>
                <a:rect l="0" t="0" r="r" b="b"/>
                <a:pathLst>
                  <a:path w="13" h="13">
                    <a:moveTo>
                      <a:pt x="12" y="1"/>
                    </a:moveTo>
                    <a:cubicBezTo>
                      <a:pt x="10" y="0"/>
                      <a:pt x="8" y="0"/>
                      <a:pt x="6" y="1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10"/>
                      <a:pt x="1" y="11"/>
                    </a:cubicBezTo>
                    <a:cubicBezTo>
                      <a:pt x="3" y="13"/>
                      <a:pt x="5" y="13"/>
                      <a:pt x="6" y="11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2"/>
                      <a:pt x="1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8" name="Freeform 215"/>
              <p:cNvSpPr/>
              <p:nvPr/>
            </p:nvSpPr>
            <p:spPr bwMode="auto">
              <a:xfrm>
                <a:off x="4573588" y="1254125"/>
                <a:ext cx="17463" cy="38100"/>
              </a:xfrm>
              <a:custGeom>
                <a:avLst/>
                <a:gdLst/>
                <a:ahLst/>
                <a:cxnLst>
                  <a:cxn ang="0">
                    <a:pos x="4" y="15"/>
                  </a:cxn>
                  <a:cxn ang="0">
                    <a:pos x="6" y="14"/>
                  </a:cxn>
                  <a:cxn ang="0">
                    <a:pos x="7" y="11"/>
                  </a:cxn>
                  <a:cxn ang="0">
                    <a:pos x="7" y="4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4" y="15"/>
                  </a:cxn>
                </a:cxnLst>
                <a:rect l="0" t="0" r="r" b="b"/>
                <a:pathLst>
                  <a:path w="7" h="15">
                    <a:moveTo>
                      <a:pt x="4" y="15"/>
                    </a:moveTo>
                    <a:cubicBezTo>
                      <a:pt x="5" y="15"/>
                      <a:pt x="6" y="14"/>
                      <a:pt x="6" y="14"/>
                    </a:cubicBezTo>
                    <a:cubicBezTo>
                      <a:pt x="7" y="13"/>
                      <a:pt x="7" y="12"/>
                      <a:pt x="7" y="1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5"/>
                      <a:pt x="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9" name="Freeform 216"/>
              <p:cNvSpPr>
                <a:spLocks noEditPoints="1"/>
              </p:cNvSpPr>
              <p:nvPr/>
            </p:nvSpPr>
            <p:spPr bwMode="auto">
              <a:xfrm>
                <a:off x="4500563" y="1327150"/>
                <a:ext cx="146050" cy="166688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29"/>
                  </a:cxn>
                  <a:cxn ang="0">
                    <a:pos x="14" y="54"/>
                  </a:cxn>
                  <a:cxn ang="0">
                    <a:pos x="14" y="66"/>
                  </a:cxn>
                  <a:cxn ang="0">
                    <a:pos x="44" y="66"/>
                  </a:cxn>
                  <a:cxn ang="0">
                    <a:pos x="44" y="54"/>
                  </a:cxn>
                  <a:cxn ang="0">
                    <a:pos x="58" y="29"/>
                  </a:cxn>
                  <a:cxn ang="0">
                    <a:pos x="29" y="0"/>
                  </a:cxn>
                  <a:cxn ang="0">
                    <a:pos x="40" y="48"/>
                  </a:cxn>
                  <a:cxn ang="0">
                    <a:pos x="36" y="50"/>
                  </a:cxn>
                  <a:cxn ang="0">
                    <a:pos x="36" y="54"/>
                  </a:cxn>
                  <a:cxn ang="0">
                    <a:pos x="36" y="58"/>
                  </a:cxn>
                  <a:cxn ang="0">
                    <a:pos x="22" y="58"/>
                  </a:cxn>
                  <a:cxn ang="0">
                    <a:pos x="22" y="54"/>
                  </a:cxn>
                  <a:cxn ang="0">
                    <a:pos x="22" y="50"/>
                  </a:cxn>
                  <a:cxn ang="0">
                    <a:pos x="18" y="48"/>
                  </a:cxn>
                  <a:cxn ang="0">
                    <a:pos x="7" y="29"/>
                  </a:cxn>
                  <a:cxn ang="0">
                    <a:pos x="29" y="8"/>
                  </a:cxn>
                  <a:cxn ang="0">
                    <a:pos x="51" y="29"/>
                  </a:cxn>
                  <a:cxn ang="0">
                    <a:pos x="40" y="48"/>
                  </a:cxn>
                </a:cxnLst>
                <a:rect l="0" t="0" r="r" b="b"/>
                <a:pathLst>
                  <a:path w="58" h="66">
                    <a:moveTo>
                      <a:pt x="29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0"/>
                      <a:pt x="6" y="49"/>
                      <a:pt x="14" y="54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52" y="49"/>
                      <a:pt x="58" y="40"/>
                      <a:pt x="58" y="29"/>
                    </a:cubicBezTo>
                    <a:cubicBezTo>
                      <a:pt x="58" y="13"/>
                      <a:pt x="45" y="0"/>
                      <a:pt x="29" y="0"/>
                    </a:cubicBezTo>
                    <a:close/>
                    <a:moveTo>
                      <a:pt x="40" y="48"/>
                    </a:moveTo>
                    <a:cubicBezTo>
                      <a:pt x="36" y="50"/>
                      <a:pt x="36" y="50"/>
                      <a:pt x="36" y="50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1" y="44"/>
                      <a:pt x="7" y="37"/>
                      <a:pt x="7" y="29"/>
                    </a:cubicBezTo>
                    <a:cubicBezTo>
                      <a:pt x="7" y="17"/>
                      <a:pt x="17" y="8"/>
                      <a:pt x="29" y="8"/>
                    </a:cubicBezTo>
                    <a:cubicBezTo>
                      <a:pt x="41" y="8"/>
                      <a:pt x="51" y="17"/>
                      <a:pt x="51" y="29"/>
                    </a:cubicBezTo>
                    <a:cubicBezTo>
                      <a:pt x="51" y="37"/>
                      <a:pt x="47" y="44"/>
                      <a:pt x="40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80" name="Freeform 217"/>
              <p:cNvSpPr/>
              <p:nvPr/>
            </p:nvSpPr>
            <p:spPr bwMode="auto">
              <a:xfrm>
                <a:off x="4535488" y="1511300"/>
                <a:ext cx="76200" cy="38100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8" y="7"/>
                  </a:cxn>
                  <a:cxn ang="0">
                    <a:pos x="8" y="8"/>
                  </a:cxn>
                  <a:cxn ang="0">
                    <a:pos x="15" y="15"/>
                  </a:cxn>
                  <a:cxn ang="0">
                    <a:pos x="22" y="8"/>
                  </a:cxn>
                  <a:cxn ang="0">
                    <a:pos x="22" y="7"/>
                  </a:cxn>
                  <a:cxn ang="0">
                    <a:pos x="30" y="7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0" y="7"/>
                  </a:cxn>
                </a:cxnLst>
                <a:rect l="0" t="0" r="r" b="b"/>
                <a:pathLst>
                  <a:path w="30" h="15">
                    <a:moveTo>
                      <a:pt x="0" y="7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2"/>
                      <a:pt x="11" y="15"/>
                      <a:pt x="15" y="15"/>
                    </a:cubicBezTo>
                    <a:cubicBezTo>
                      <a:pt x="19" y="15"/>
                      <a:pt x="22" y="12"/>
                      <a:pt x="22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693343" y="92783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41455" y="352504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团队分工及软件改进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63076" y="-915801"/>
            <a:ext cx="6449197" cy="741662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311662" y="1296054"/>
            <a:ext cx="2448204" cy="2448204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199985" y="1152042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76034" y="12240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界面及功能介绍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99985" y="1800096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76034" y="187210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视频演示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199985" y="2448150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76034" y="2520156"/>
            <a:ext cx="2583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测试设计及用户反馈</a:t>
            </a:r>
            <a:endParaRPr lang="zh-CN" altLang="en-US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199985" y="3096204"/>
            <a:ext cx="432036" cy="432036"/>
          </a:xfrm>
          <a:prstGeom prst="ellipse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76034" y="3168210"/>
            <a:ext cx="2583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团队分工及软件改进</a:t>
            </a:r>
            <a:endParaRPr lang="zh-CN" altLang="en-US" sz="1800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5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图片 19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3" name="文本框 192"/>
          <p:cNvSpPr txBox="1"/>
          <p:nvPr/>
        </p:nvSpPr>
        <p:spPr>
          <a:xfrm>
            <a:off x="447590" y="359976"/>
            <a:ext cx="665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3727" y="1522666"/>
            <a:ext cx="4206343" cy="2083681"/>
            <a:chOff x="3247261" y="2131898"/>
            <a:chExt cx="5697481" cy="2835118"/>
          </a:xfrm>
          <a:solidFill>
            <a:srgbClr val="17B59E"/>
          </a:solidFill>
        </p:grpSpPr>
        <p:sp>
          <p:nvSpPr>
            <p:cNvPr id="3" name="Freeform 30"/>
            <p:cNvSpPr/>
            <p:nvPr/>
          </p:nvSpPr>
          <p:spPr bwMode="auto">
            <a:xfrm>
              <a:off x="4251440" y="3304772"/>
              <a:ext cx="8245" cy="1030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5" y="0"/>
                </a:cxn>
                <a:cxn ang="0">
                  <a:pos x="3" y="0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3"/>
                    <a:pt x="5" y="2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rgbClr val="17B59E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013460"/>
              <a:endParaRPr lang="en-US" sz="2000" dirty="0">
                <a:solidFill>
                  <a:srgbClr val="262626"/>
                </a:solidFill>
                <a:latin typeface="Arial" panose="020B0604020202020204"/>
              </a:endParaRPr>
            </a:p>
          </p:txBody>
        </p:sp>
        <p:sp>
          <p:nvSpPr>
            <p:cNvPr id="4" name="Freeform 163"/>
            <p:cNvSpPr/>
            <p:nvPr/>
          </p:nvSpPr>
          <p:spPr bwMode="auto">
            <a:xfrm>
              <a:off x="4568879" y="2381314"/>
              <a:ext cx="37103" cy="32981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" y="19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7" y="0"/>
                </a:cxn>
              </a:cxnLst>
              <a:rect l="0" t="0" r="r" b="b"/>
              <a:pathLst>
                <a:path w="22" h="19">
                  <a:moveTo>
                    <a:pt x="7" y="0"/>
                  </a:moveTo>
                  <a:cubicBezTo>
                    <a:pt x="13" y="7"/>
                    <a:pt x="19" y="9"/>
                    <a:pt x="22" y="19"/>
                  </a:cubicBezTo>
                  <a:cubicBezTo>
                    <a:pt x="13" y="17"/>
                    <a:pt x="0" y="3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rgbClr val="17B59E"/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013460"/>
              <a:endParaRPr lang="en-US" sz="2000" dirty="0">
                <a:solidFill>
                  <a:srgbClr val="262626"/>
                </a:solidFill>
                <a:latin typeface="Arial" panose="020B0604020202020204"/>
              </a:endParaRPr>
            </a:p>
          </p:txBody>
        </p:sp>
        <p:grpSp>
          <p:nvGrpSpPr>
            <p:cNvPr id="5" name="Group 341"/>
            <p:cNvGrpSpPr/>
            <p:nvPr/>
          </p:nvGrpSpPr>
          <p:grpSpPr>
            <a:xfrm>
              <a:off x="5641898" y="3330731"/>
              <a:ext cx="1086820" cy="1215484"/>
              <a:chOff x="4097338" y="2217738"/>
              <a:chExt cx="1139825" cy="1274763"/>
            </a:xfrm>
            <a:grpFill/>
          </p:grpSpPr>
          <p:sp>
            <p:nvSpPr>
              <p:cNvPr id="176" name="Freeform 5"/>
              <p:cNvSpPr/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7" name="Freeform 6"/>
              <p:cNvSpPr/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6" name="Group 274"/>
            <p:cNvGrpSpPr/>
            <p:nvPr/>
          </p:nvGrpSpPr>
          <p:grpSpPr>
            <a:xfrm>
              <a:off x="4624707" y="3766669"/>
              <a:ext cx="743216" cy="1200347"/>
              <a:chOff x="3030538" y="2674938"/>
              <a:chExt cx="779463" cy="1258888"/>
            </a:xfrm>
            <a:grpFill/>
          </p:grpSpPr>
          <p:sp>
            <p:nvSpPr>
              <p:cNvPr id="174" name="Freeform 22"/>
              <p:cNvSpPr/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5" name="Freeform 23"/>
              <p:cNvSpPr/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7" name="Group 277"/>
            <p:cNvGrpSpPr/>
            <p:nvPr/>
          </p:nvGrpSpPr>
          <p:grpSpPr>
            <a:xfrm>
              <a:off x="3247261" y="2131898"/>
              <a:ext cx="2470321" cy="1721052"/>
              <a:chOff x="1585913" y="960438"/>
              <a:chExt cx="2590800" cy="1804987"/>
            </a:xfrm>
            <a:grpFill/>
          </p:grpSpPr>
          <p:sp>
            <p:nvSpPr>
              <p:cNvPr id="111" name="Freeform 21"/>
              <p:cNvSpPr/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2" name="Freeform 39"/>
              <p:cNvSpPr/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3" name="Freeform 40"/>
              <p:cNvSpPr/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4" name="Freeform 41"/>
              <p:cNvSpPr/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5" name="Freeform 42"/>
              <p:cNvSpPr/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6" name="Freeform 43"/>
              <p:cNvSpPr/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7" name="Freeform 44"/>
              <p:cNvSpPr/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8" name="Freeform 45"/>
              <p:cNvSpPr/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19" name="Freeform 46"/>
              <p:cNvSpPr/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0" name="Freeform 47"/>
              <p:cNvSpPr/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1" name="Freeform 48"/>
              <p:cNvSpPr/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2" name="Freeform 49"/>
              <p:cNvSpPr/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3" name="Freeform 50"/>
              <p:cNvSpPr/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4" name="Freeform 51"/>
              <p:cNvSpPr/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5" name="Freeform 52"/>
              <p:cNvSpPr/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6" name="Freeform 53"/>
              <p:cNvSpPr/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7" name="Freeform 54"/>
              <p:cNvSpPr/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8" name="Freeform 55"/>
              <p:cNvSpPr/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9" name="Freeform 56"/>
              <p:cNvSpPr/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0" name="Freeform 57"/>
              <p:cNvSpPr/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1" name="Freeform 58"/>
              <p:cNvSpPr/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2" name="Freeform 59"/>
              <p:cNvSpPr/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3" name="Freeform 60"/>
              <p:cNvSpPr/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4" name="Freeform 61"/>
              <p:cNvSpPr/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5" name="Freeform 62"/>
              <p:cNvSpPr/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6" name="Freeform 63"/>
              <p:cNvSpPr/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7" name="Freeform 64"/>
              <p:cNvSpPr/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8" name="Freeform 65"/>
              <p:cNvSpPr/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9" name="Freeform 66"/>
              <p:cNvSpPr/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0" name="Freeform 67"/>
              <p:cNvSpPr/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1" name="Freeform 68"/>
              <p:cNvSpPr/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2" name="Freeform 69"/>
              <p:cNvSpPr/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3" name="Freeform 70"/>
              <p:cNvSpPr/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4" name="Freeform 71"/>
              <p:cNvSpPr/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5" name="Freeform 72"/>
              <p:cNvSpPr/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6" name="Freeform 73"/>
              <p:cNvSpPr/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7" name="Freeform 74"/>
              <p:cNvSpPr/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8" name="Freeform 75"/>
              <p:cNvSpPr/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9" name="Freeform 76"/>
              <p:cNvSpPr/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0" name="Freeform 77"/>
              <p:cNvSpPr/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1" name="Freeform 78"/>
              <p:cNvSpPr/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2" name="Freeform 79"/>
              <p:cNvSpPr/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3" name="Freeform 80"/>
              <p:cNvSpPr/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4" name="Freeform 81"/>
              <p:cNvSpPr/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5" name="Freeform 82"/>
              <p:cNvSpPr/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6" name="Freeform 83"/>
              <p:cNvSpPr/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7" name="Freeform 84"/>
              <p:cNvSpPr/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8" name="Freeform 85"/>
              <p:cNvSpPr/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9" name="Freeform 86"/>
              <p:cNvSpPr/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0" name="Freeform 87"/>
              <p:cNvSpPr/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1" name="Freeform 88"/>
              <p:cNvSpPr/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2" name="Freeform 89"/>
              <p:cNvSpPr/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3" name="Freeform 90"/>
              <p:cNvSpPr/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4" name="Freeform 91"/>
              <p:cNvSpPr/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5" name="Freeform 92"/>
              <p:cNvSpPr/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6" name="Freeform 93"/>
              <p:cNvSpPr/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7" name="Freeform 94"/>
              <p:cNvSpPr/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8" name="Freeform 95"/>
              <p:cNvSpPr/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9" name="Freeform 96"/>
              <p:cNvSpPr/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0" name="Freeform 97"/>
              <p:cNvSpPr/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1" name="Freeform 98"/>
              <p:cNvSpPr/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2" name="Freeform 99"/>
              <p:cNvSpPr/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3" name="Freeform 100"/>
              <p:cNvSpPr/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</p:grpSp>
        <p:grpSp>
          <p:nvGrpSpPr>
            <p:cNvPr id="8" name="Group 345"/>
            <p:cNvGrpSpPr/>
            <p:nvPr/>
          </p:nvGrpSpPr>
          <p:grpSpPr>
            <a:xfrm>
              <a:off x="5758450" y="2254506"/>
              <a:ext cx="655423" cy="1101959"/>
              <a:chOff x="4219575" y="1089025"/>
              <a:chExt cx="687388" cy="1155701"/>
            </a:xfrm>
            <a:grpFill/>
          </p:grpSpPr>
          <p:sp>
            <p:nvSpPr>
              <p:cNvPr id="96" name="Freeform 36"/>
              <p:cNvSpPr/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grpSp>
            <p:nvGrpSpPr>
              <p:cNvPr id="97" name="Group 343"/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98" name="Freeform 24"/>
                <p:cNvSpPr/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9" name="Freeform 25"/>
                <p:cNvSpPr/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0" name="Freeform 26"/>
                <p:cNvSpPr/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1" name="Freeform 27"/>
                <p:cNvSpPr/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2" name="Freeform 28"/>
                <p:cNvSpPr/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3" name="Freeform 29"/>
                <p:cNvSpPr/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4" name="Freeform 31"/>
                <p:cNvSpPr/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5" name="Freeform 32"/>
                <p:cNvSpPr/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6" name="Freeform 33"/>
                <p:cNvSpPr/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7" name="Freeform 34"/>
                <p:cNvSpPr/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8" name="Freeform 35"/>
                <p:cNvSpPr/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09" name="Freeform 37"/>
                <p:cNvSpPr/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110" name="Freeform 38"/>
                <p:cNvSpPr/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</p:grpSp>
        </p:grpSp>
        <p:grpSp>
          <p:nvGrpSpPr>
            <p:cNvPr id="9" name="Group 363"/>
            <p:cNvGrpSpPr/>
            <p:nvPr/>
          </p:nvGrpSpPr>
          <p:grpSpPr>
            <a:xfrm>
              <a:off x="7718663" y="3961934"/>
              <a:ext cx="921831" cy="805277"/>
              <a:chOff x="6275388" y="2879725"/>
              <a:chExt cx="966788" cy="844551"/>
            </a:xfrm>
            <a:grpFill/>
          </p:grpSpPr>
          <p:sp>
            <p:nvSpPr>
              <p:cNvPr id="78" name="Freeform 9"/>
              <p:cNvSpPr/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grpSp>
            <p:nvGrpSpPr>
              <p:cNvPr id="79" name="Group 361"/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80" name="Freeform 7"/>
                <p:cNvSpPr/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1" name="Freeform 8"/>
                <p:cNvSpPr/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2" name="Freeform 10"/>
                <p:cNvSpPr/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3" name="Freeform 11"/>
                <p:cNvSpPr/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4" name="Freeform 12"/>
                <p:cNvSpPr/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5" name="Freeform 13"/>
                <p:cNvSpPr/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7" name="Freeform 15"/>
                <p:cNvSpPr/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8" name="Freeform 16"/>
                <p:cNvSpPr/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89" name="Freeform 17"/>
                <p:cNvSpPr/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0" name="Freeform 18"/>
                <p:cNvSpPr/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1" name="Freeform 19"/>
                <p:cNvSpPr/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2" name="Freeform 20"/>
                <p:cNvSpPr/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3" name="Freeform 116"/>
                <p:cNvSpPr/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4" name="Freeform 117"/>
                <p:cNvSpPr/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95" name="Freeform 118"/>
                <p:cNvSpPr/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rgbClr val="17B59E"/>
                  </a:solidFill>
                  <a:round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013460">
                    <a:defRPr/>
                  </a:pPr>
                  <a:endParaRPr lang="en-US" sz="2000" kern="0" dirty="0">
                    <a:solidFill>
                      <a:srgbClr val="262626"/>
                    </a:solidFill>
                    <a:latin typeface="Arial" panose="020B0604020202020204"/>
                  </a:endParaRPr>
                </a:p>
              </p:txBody>
            </p:sp>
          </p:grpSp>
        </p:grpSp>
        <p:grpSp>
          <p:nvGrpSpPr>
            <p:cNvPr id="10" name="Group 383"/>
            <p:cNvGrpSpPr/>
            <p:nvPr/>
          </p:nvGrpSpPr>
          <p:grpSpPr>
            <a:xfrm>
              <a:off x="6229205" y="2206067"/>
              <a:ext cx="2715537" cy="1919343"/>
              <a:chOff x="4713288" y="1038225"/>
              <a:chExt cx="2847975" cy="2012950"/>
            </a:xfrm>
            <a:grpFill/>
          </p:grpSpPr>
          <p:sp>
            <p:nvSpPr>
              <p:cNvPr id="11" name="Freeform 101"/>
              <p:cNvSpPr/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2" name="Freeform 102"/>
              <p:cNvSpPr/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3" name="Freeform 103"/>
              <p:cNvSpPr/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4" name="Freeform 104"/>
              <p:cNvSpPr/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5" name="Freeform 105"/>
              <p:cNvSpPr/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6" name="Freeform 106"/>
              <p:cNvSpPr/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7" name="Freeform 107"/>
              <p:cNvSpPr/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8" name="Freeform 108"/>
              <p:cNvSpPr/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19" name="Freeform 109"/>
              <p:cNvSpPr/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0" name="Freeform 110"/>
              <p:cNvSpPr/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1" name="Freeform 111"/>
              <p:cNvSpPr/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2" name="Freeform 112"/>
              <p:cNvSpPr/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3" name="Freeform 113"/>
              <p:cNvSpPr/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4" name="Freeform 114"/>
              <p:cNvSpPr/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5" name="Freeform 115"/>
              <p:cNvSpPr/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6" name="Freeform 119"/>
              <p:cNvSpPr/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7" name="Freeform 120"/>
              <p:cNvSpPr/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8" name="Freeform 121"/>
              <p:cNvSpPr/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29" name="Freeform 122"/>
              <p:cNvSpPr/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0" name="Freeform 123"/>
              <p:cNvSpPr/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1" name="Freeform 124"/>
              <p:cNvSpPr/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2" name="Freeform 125"/>
              <p:cNvSpPr/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3" name="Freeform 126"/>
              <p:cNvSpPr/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4" name="Freeform 127"/>
              <p:cNvSpPr/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5" name="Freeform 128"/>
              <p:cNvSpPr/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6" name="Freeform 129"/>
              <p:cNvSpPr/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7" name="Freeform 130"/>
              <p:cNvSpPr/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8" name="Freeform 131"/>
              <p:cNvSpPr/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39" name="Freeform 132"/>
              <p:cNvSpPr/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0" name="Freeform 133"/>
              <p:cNvSpPr/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1" name="Freeform 134"/>
              <p:cNvSpPr/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2" name="Freeform 135"/>
              <p:cNvSpPr/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3" name="Freeform 136"/>
              <p:cNvSpPr/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4" name="Freeform 137"/>
              <p:cNvSpPr/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5" name="Freeform 138"/>
              <p:cNvSpPr/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6" name="Freeform 139"/>
              <p:cNvSpPr/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7" name="Freeform 140"/>
              <p:cNvSpPr/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8" name="Freeform 141"/>
              <p:cNvSpPr/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49" name="Freeform 142"/>
              <p:cNvSpPr/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0" name="Freeform 143"/>
              <p:cNvSpPr/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1" name="Freeform 144"/>
              <p:cNvSpPr/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2" name="Freeform 145"/>
              <p:cNvSpPr/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3" name="Freeform 146"/>
              <p:cNvSpPr/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4" name="Freeform 147"/>
              <p:cNvSpPr/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5" name="Freeform 148"/>
              <p:cNvSpPr/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6" name="Freeform 149"/>
              <p:cNvSpPr/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7" name="Freeform 150"/>
              <p:cNvSpPr/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8" name="Freeform 151"/>
              <p:cNvSpPr/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59" name="Freeform 152"/>
              <p:cNvSpPr/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0" name="Freeform 153"/>
              <p:cNvSpPr/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1" name="Freeform 154"/>
              <p:cNvSpPr/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2" name="Freeform 155"/>
              <p:cNvSpPr/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3" name="Freeform 156"/>
              <p:cNvSpPr/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4" name="Freeform 157"/>
              <p:cNvSpPr/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5" name="Freeform 158"/>
              <p:cNvSpPr/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6" name="Freeform 159"/>
              <p:cNvSpPr/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7" name="Freeform 160"/>
              <p:cNvSpPr/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8" name="Freeform 161"/>
              <p:cNvSpPr/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69" name="Freeform 162"/>
              <p:cNvSpPr/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0" name="Freeform 164"/>
              <p:cNvSpPr/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1" name="Freeform 165"/>
              <p:cNvSpPr/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2" name="Freeform 166"/>
              <p:cNvSpPr/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3" name="Freeform 167"/>
              <p:cNvSpPr/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4" name="Freeform 168"/>
              <p:cNvSpPr/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5" name="Freeform 169"/>
              <p:cNvSpPr/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6" name="Freeform 170"/>
              <p:cNvSpPr/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  <p:sp>
            <p:nvSpPr>
              <p:cNvPr id="77" name="Freeform 171"/>
              <p:cNvSpPr/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17B59E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013460">
                  <a:defRPr/>
                </a:pPr>
                <a:endParaRPr lang="en-US" sz="2000" kern="0" dirty="0">
                  <a:solidFill>
                    <a:srgbClr val="262626"/>
                  </a:solidFill>
                  <a:latin typeface="Arial" panose="020B0604020202020204"/>
                </a:endParaRPr>
              </a:p>
            </p:txBody>
          </p:sp>
        </p:grpSp>
      </p:grpSp>
      <p:sp>
        <p:nvSpPr>
          <p:cNvPr id="189" name="文本框 40"/>
          <p:cNvSpPr txBox="1"/>
          <p:nvPr/>
        </p:nvSpPr>
        <p:spPr>
          <a:xfrm>
            <a:off x="6075045" y="1325880"/>
            <a:ext cx="1871980" cy="80581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just"/>
            <a:r>
              <a:rPr lang="zh-CN" altLang="en-US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曾德明：设计</a:t>
            </a:r>
            <a:r>
              <a:rPr lang="en-US" altLang="zh-CN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todo</a:t>
            </a:r>
            <a:r>
              <a:rPr lang="zh-CN" altLang="en-US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事务的实体类，设计</a:t>
            </a:r>
            <a:r>
              <a:rPr lang="en-US" altLang="zh-CN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todo</a:t>
            </a:r>
            <a:r>
              <a:rPr lang="zh-CN" altLang="en-US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列表以及相关弹窗的界面和相应功能。</a:t>
            </a:r>
            <a:endParaRPr lang="zh-CN" altLang="en-US" sz="12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Freeform 87"/>
          <p:cNvSpPr/>
          <p:nvPr/>
        </p:nvSpPr>
        <p:spPr>
          <a:xfrm>
            <a:off x="5334643" y="1185583"/>
            <a:ext cx="630281" cy="650803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5" name="Freeform 131"/>
          <p:cNvSpPr/>
          <p:nvPr/>
        </p:nvSpPr>
        <p:spPr bwMode="auto">
          <a:xfrm>
            <a:off x="5494633" y="1370620"/>
            <a:ext cx="284410" cy="285179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96" name="Freeform 87"/>
          <p:cNvSpPr/>
          <p:nvPr/>
        </p:nvSpPr>
        <p:spPr>
          <a:xfrm>
            <a:off x="5321698" y="2049426"/>
            <a:ext cx="630281" cy="650803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7" name="Freeform 87"/>
          <p:cNvSpPr/>
          <p:nvPr/>
        </p:nvSpPr>
        <p:spPr>
          <a:xfrm>
            <a:off x="5335222" y="2908820"/>
            <a:ext cx="630281" cy="650803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solidFill>
            <a:srgbClr val="17B59E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spcFirstLastPara="0" vert="horz" wrap="square" lIns="104535" tIns="104535" rIns="104535" bIns="104535" numCol="1" spcCol="936" anchor="ctr" anchorCtr="0">
            <a:noAutofit/>
          </a:bodyPr>
          <a:lstStyle/>
          <a:p>
            <a:pPr algn="ctr" defTabSz="654685">
              <a:lnSpc>
                <a:spcPct val="90000"/>
              </a:lnSpc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8" name="Freeform 131"/>
          <p:cNvSpPr/>
          <p:nvPr/>
        </p:nvSpPr>
        <p:spPr bwMode="auto">
          <a:xfrm>
            <a:off x="5495913" y="2249659"/>
            <a:ext cx="284410" cy="285179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199" name="Freeform 131"/>
          <p:cNvSpPr/>
          <p:nvPr/>
        </p:nvSpPr>
        <p:spPr bwMode="auto">
          <a:xfrm>
            <a:off x="5501732" y="3081984"/>
            <a:ext cx="284410" cy="285179"/>
          </a:xfrm>
          <a:custGeom>
            <a:avLst/>
            <a:gdLst/>
            <a:ahLst/>
            <a:cxnLst>
              <a:cxn ang="0">
                <a:pos x="61" y="49"/>
              </a:cxn>
              <a:cxn ang="0">
                <a:pos x="49" y="62"/>
              </a:cxn>
              <a:cxn ang="0">
                <a:pos x="36" y="49"/>
              </a:cxn>
              <a:cxn ang="0">
                <a:pos x="36" y="48"/>
              </a:cxn>
              <a:cxn ang="0">
                <a:pos x="21" y="41"/>
              </a:cxn>
              <a:cxn ang="0">
                <a:pos x="13" y="44"/>
              </a:cxn>
              <a:cxn ang="0">
                <a:pos x="0" y="31"/>
              </a:cxn>
              <a:cxn ang="0">
                <a:pos x="13" y="18"/>
              </a:cxn>
              <a:cxn ang="0">
                <a:pos x="21" y="22"/>
              </a:cxn>
              <a:cxn ang="0">
                <a:pos x="36" y="15"/>
              </a:cxn>
              <a:cxn ang="0">
                <a:pos x="36" y="13"/>
              </a:cxn>
              <a:cxn ang="0">
                <a:pos x="49" y="0"/>
              </a:cxn>
              <a:cxn ang="0">
                <a:pos x="61" y="13"/>
              </a:cxn>
              <a:cxn ang="0">
                <a:pos x="49" y="26"/>
              </a:cxn>
              <a:cxn ang="0">
                <a:pos x="40" y="23"/>
              </a:cxn>
              <a:cxn ang="0">
                <a:pos x="25" y="30"/>
              </a:cxn>
              <a:cxn ang="0">
                <a:pos x="25" y="31"/>
              </a:cxn>
              <a:cxn ang="0">
                <a:pos x="25" y="33"/>
              </a:cxn>
              <a:cxn ang="0">
                <a:pos x="40" y="40"/>
              </a:cxn>
              <a:cxn ang="0">
                <a:pos x="49" y="36"/>
              </a:cxn>
              <a:cxn ang="0">
                <a:pos x="61" y="49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89855" tIns="44928" rIns="89855" bIns="44928" numCol="1" anchor="t" anchorCtr="0" compatLnSpc="1"/>
          <a:lstStyle/>
          <a:p>
            <a:pPr defTabSz="1013460">
              <a:defRPr/>
            </a:pPr>
            <a:endParaRPr lang="en-US" sz="2000" kern="0">
              <a:solidFill>
                <a:srgbClr val="262626"/>
              </a:solidFill>
              <a:latin typeface="Arial" panose="020B0604020202020204"/>
            </a:endParaRPr>
          </a:p>
        </p:txBody>
      </p:sp>
      <p:sp>
        <p:nvSpPr>
          <p:cNvPr id="200" name="文本框 40"/>
          <p:cNvSpPr txBox="1"/>
          <p:nvPr/>
        </p:nvSpPr>
        <p:spPr>
          <a:xfrm>
            <a:off x="6075267" y="2196829"/>
            <a:ext cx="1578637" cy="80581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just"/>
            <a:r>
              <a:rPr lang="zh-CN" altLang="en-US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陈德捷：实现朋友圈编辑以及加载图片功能，设计朋友圈</a:t>
            </a:r>
            <a:r>
              <a:rPr lang="en-US" altLang="zh-CN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UI</a:t>
            </a:r>
            <a:r>
              <a:rPr lang="zh-CN" altLang="en-US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，登陆注册</a:t>
            </a:r>
            <a:r>
              <a:rPr lang="en-US" altLang="zh-CN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UI</a:t>
            </a:r>
            <a:r>
              <a:rPr lang="zh-CN" altLang="en-US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1" name="文本框 40"/>
          <p:cNvSpPr txBox="1"/>
          <p:nvPr/>
        </p:nvSpPr>
        <p:spPr>
          <a:xfrm>
            <a:off x="6075267" y="3048015"/>
            <a:ext cx="1578637" cy="805815"/>
          </a:xfrm>
          <a:prstGeom prst="rect">
            <a:avLst/>
          </a:prstGeom>
          <a:noFill/>
          <a:ln w="9525">
            <a:noFill/>
          </a:ln>
        </p:spPr>
        <p:txBody>
          <a:bodyPr wrap="square" lIns="67391" tIns="33696" rIns="67391" bIns="33696">
            <a:spAutoFit/>
          </a:bodyPr>
          <a:lstStyle/>
          <a:p>
            <a:pPr algn="just"/>
            <a:r>
              <a:rPr lang="zh-CN" altLang="en-US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李嘉荣：设计用户设定界面</a:t>
            </a:r>
            <a:r>
              <a:rPr lang="en-US" altLang="zh-CN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UI</a:t>
            </a:r>
            <a:r>
              <a:rPr lang="zh-CN" altLang="en-US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，实现相关功能，并且加入改变系统颜色功能</a:t>
            </a:r>
            <a:r>
              <a:rPr lang="zh-CN" altLang="en-US"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noProof="1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47590" y="359976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后期改进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38073" y="663624"/>
            <a:ext cx="621507" cy="618705"/>
            <a:chOff x="2082405" y="1855715"/>
            <a:chExt cx="841829" cy="841829"/>
          </a:xfrm>
        </p:grpSpPr>
        <p:sp>
          <p:nvSpPr>
            <p:cNvPr id="4" name="椭圆 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: 圆角 14"/>
          <p:cNvSpPr/>
          <p:nvPr/>
        </p:nvSpPr>
        <p:spPr>
          <a:xfrm>
            <a:off x="1595443" y="697042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957136" y="751261"/>
            <a:ext cx="6030374" cy="32512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注册后直接跳转登录；设置自动登录；多种方式验证登录</a:t>
            </a:r>
            <a:endParaRPr lang="zh-CN"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5853" y="1489580"/>
            <a:ext cx="621507" cy="618705"/>
            <a:chOff x="2082405" y="1855715"/>
            <a:chExt cx="841829" cy="841829"/>
          </a:xfrm>
        </p:grpSpPr>
        <p:sp>
          <p:nvSpPr>
            <p:cNvPr id="9" name="椭圆 8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: 圆角 19"/>
          <p:cNvSpPr/>
          <p:nvPr/>
        </p:nvSpPr>
        <p:spPr>
          <a:xfrm>
            <a:off x="1613223" y="1522999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57136" y="1576582"/>
            <a:ext cx="6030374" cy="32512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优化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和逻辑功能，缓解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的卡顿情况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38073" y="2288630"/>
            <a:ext cx="621507" cy="618705"/>
            <a:chOff x="2082405" y="1855715"/>
            <a:chExt cx="841829" cy="841829"/>
          </a:xfrm>
        </p:grpSpPr>
        <p:sp>
          <p:nvSpPr>
            <p:cNvPr id="14" name="椭圆 13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: 圆角 24"/>
          <p:cNvSpPr/>
          <p:nvPr/>
        </p:nvSpPr>
        <p:spPr>
          <a:xfrm>
            <a:off x="1595443" y="2322048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957136" y="2412462"/>
            <a:ext cx="6030374" cy="32512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添加推送优秀任务计划功能</a:t>
            </a:r>
            <a:endParaRPr lang="zh-CN"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8073" y="3213825"/>
            <a:ext cx="621507" cy="618705"/>
            <a:chOff x="2082405" y="1855715"/>
            <a:chExt cx="841829" cy="841829"/>
          </a:xfrm>
        </p:grpSpPr>
        <p:sp>
          <p:nvSpPr>
            <p:cNvPr id="20" name="椭圆 19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矩形: 圆角 24"/>
          <p:cNvSpPr/>
          <p:nvPr/>
        </p:nvSpPr>
        <p:spPr>
          <a:xfrm>
            <a:off x="1595443" y="3247243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957136" y="3337657"/>
            <a:ext cx="6030374" cy="32512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添加锁屏功能</a:t>
            </a:r>
            <a:endParaRPr lang="zh-CN"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55853" y="4071710"/>
            <a:ext cx="621507" cy="618705"/>
            <a:chOff x="2082405" y="1855715"/>
            <a:chExt cx="841829" cy="841829"/>
          </a:xfrm>
        </p:grpSpPr>
        <p:sp>
          <p:nvSpPr>
            <p:cNvPr id="25" name="椭圆 24"/>
            <p:cNvSpPr/>
            <p:nvPr/>
          </p:nvSpPr>
          <p:spPr>
            <a:xfrm>
              <a:off x="2082405" y="1855715"/>
              <a:ext cx="841829" cy="841829"/>
            </a:xfrm>
            <a:prstGeom prst="ellipse">
              <a:avLst/>
            </a:prstGeom>
            <a:solidFill>
              <a:srgbClr val="17B5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201241" y="1974551"/>
              <a:ext cx="604157" cy="6041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altLang="zh-CN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矩形: 圆角 24"/>
          <p:cNvSpPr/>
          <p:nvPr/>
        </p:nvSpPr>
        <p:spPr>
          <a:xfrm>
            <a:off x="1613223" y="4105128"/>
            <a:ext cx="6513477" cy="618705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17B5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974916" y="4195542"/>
            <a:ext cx="6030374" cy="325120"/>
          </a:xfrm>
          <a:prstGeom prst="rect">
            <a:avLst/>
          </a:prstGeom>
        </p:spPr>
        <p:txBody>
          <a:bodyPr wrap="square" lIns="67391" tIns="33696" rIns="67391" bIns="33696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实现打卡保存在本地图片的功能</a:t>
            </a:r>
            <a:endParaRPr lang="zh-CN" sz="1400">
              <a:solidFill>
                <a:schemeClr val="tx1">
                  <a:lumMod val="85000"/>
                  <a:lumOff val="1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94821" y="126651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zh-CN" altLang="en-US" sz="44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您的聆听</a:t>
            </a:r>
            <a:endParaRPr lang="zh-CN" altLang="en-US" sz="44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42299" y="2168151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listening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55823" y="2554264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汇报人：曾德明</a:t>
            </a:r>
            <a:endParaRPr lang="zh-CN" altLang="en-US" sz="105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3937" y="2554264"/>
            <a:ext cx="13292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05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05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49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49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534324" y="-1977383"/>
            <a:ext cx="8960556" cy="5040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958275" y="-1041304"/>
            <a:ext cx="8960556" cy="504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104315">
            <a:off x="-1269392" y="-843297"/>
            <a:ext cx="8960556" cy="50403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9788566">
            <a:off x="-693343" y="92783"/>
            <a:ext cx="8960556" cy="5040313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6640105" y="2016114"/>
            <a:ext cx="1440120" cy="1440120"/>
          </a:xfrm>
          <a:prstGeom prst="ellipse">
            <a:avLst/>
          </a:prstGeom>
          <a:solidFill>
            <a:srgbClr val="59595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38033" y="3576615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>
                <a:solidFill>
                  <a:srgbClr val="17B59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界面及功能介绍</a:t>
            </a:r>
            <a:endParaRPr lang="zh-CN" altLang="en-US" sz="2800" spc="300" dirty="0">
              <a:solidFill>
                <a:srgbClr val="17B59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47590" y="359976"/>
            <a:ext cx="1630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基础界面介绍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860425"/>
            <a:ext cx="2058670" cy="365823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45" y="857885"/>
            <a:ext cx="2059940" cy="3660775"/>
          </a:xfrm>
          <a:prstGeom prst="rect">
            <a:avLst/>
          </a:prstGeom>
        </p:spPr>
      </p:pic>
      <p:pic>
        <p:nvPicPr>
          <p:cNvPr id="26" name="图片 25" descr="C:\Users\lenovo\Desktop\待办列表.jpg待办列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52185" y="857885"/>
            <a:ext cx="2058670" cy="3660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47590" y="359976"/>
            <a:ext cx="13944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Bmob</a:t>
            </a:r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5" y="940435"/>
            <a:ext cx="7831455" cy="35833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47590" y="359976"/>
            <a:ext cx="665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弹窗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lenovo\Desktop\新建代办.jpg新建代办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7680" y="1198880"/>
            <a:ext cx="1866900" cy="3319780"/>
          </a:xfrm>
          <a:prstGeom prst="rect">
            <a:avLst/>
          </a:prstGeom>
        </p:spPr>
      </p:pic>
      <p:pic>
        <p:nvPicPr>
          <p:cNvPr id="3" name="图片 2" descr="C:\Users\lenovo\Desktop\打卡.jpg打卡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73600" y="1198880"/>
            <a:ext cx="1892935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7119271">
            <a:off x="-843651" y="-2354956"/>
            <a:ext cx="4998338" cy="28115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703" y="309809"/>
            <a:ext cx="1885484" cy="40852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63" y="287970"/>
            <a:ext cx="1885484" cy="40852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74845" y="188526"/>
            <a:ext cx="114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基础设置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0" y="101600"/>
            <a:ext cx="2748915" cy="4889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74845" y="188526"/>
            <a:ext cx="2113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查看历史任务记录</a:t>
            </a:r>
            <a:endParaRPr lang="zh-CN" altLang="en-US" sz="16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6325" y="79375"/>
            <a:ext cx="2745105" cy="4881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285" y="79375"/>
            <a:ext cx="2745105" cy="48818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REFSHAPE" val="542434732"/>
  <p:tag name="KSO_WM_UNIT_PLACING_PICTURE_USER_VIEWPORT" val="{&quot;height&quot;:3492,&quot;width&quot;:11748}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772</Words>
  <Application>WPS 演示</Application>
  <PresentationFormat>自定义</PresentationFormat>
  <Paragraphs>152</Paragraphs>
  <Slides>22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Calibri</vt:lpstr>
      <vt:lpstr>微软雅黑</vt:lpstr>
      <vt:lpstr>Arial Unicode MS</vt:lpstr>
      <vt:lpstr>Calibri Light</vt:lpstr>
      <vt:lpstr>华文细黑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工作总结汇报</dc:title>
  <dc:creator/>
  <cp:keywords>www.1ppt.com</cp:keywords>
  <dc:description>www.1ppt.com</dc:description>
  <cp:lastModifiedBy>ZDM</cp:lastModifiedBy>
  <cp:revision>14</cp:revision>
  <dcterms:created xsi:type="dcterms:W3CDTF">2017-05-18T11:30:00Z</dcterms:created>
  <dcterms:modified xsi:type="dcterms:W3CDTF">2019-12-25T06:05:09Z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